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Первые шаги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290"/>
            <a:ext cx="6400800" cy="1752600"/>
          </a:xfrm>
        </p:spPr>
        <p:txBody>
          <a:bodyPr/>
          <a:lstStyle/>
          <a:p>
            <a:r>
              <a:rPr lang="ru-RU" dirty="0" smtClean="0"/>
              <a:t>Как научить ребёнка читать</a:t>
            </a:r>
            <a:endParaRPr lang="ru-RU" dirty="0"/>
          </a:p>
        </p:txBody>
      </p:sp>
      <p:pic>
        <p:nvPicPr>
          <p:cNvPr id="13318" name="Picture 6" descr="https://encrypted-tbn3.gstatic.com/images?q=tbn:ANd9GcRbNGTjkHPEWrn_Izq6Yzs7VxVgtzxLuAlatCQE8lSoY0_2BZ6z"/>
          <p:cNvPicPr>
            <a:picLocks noChangeAspect="1" noChangeArrowheads="1"/>
          </p:cNvPicPr>
          <p:nvPr/>
        </p:nvPicPr>
        <p:blipFill>
          <a:blip r:embed="rId2" cstate="print"/>
          <a:srcRect t="7836"/>
          <a:stretch>
            <a:fillRect/>
          </a:stretch>
        </p:blipFill>
        <p:spPr bwMode="auto">
          <a:xfrm>
            <a:off x="395536" y="3212976"/>
            <a:ext cx="4352925" cy="3212976"/>
          </a:xfrm>
          <a:prstGeom prst="rect">
            <a:avLst/>
          </a:prstGeom>
          <a:noFill/>
        </p:spPr>
      </p:pic>
      <p:pic>
        <p:nvPicPr>
          <p:cNvPr id="13320" name="Picture 8" descr="https://encrypted-tbn2.gstatic.com/images?q=tbn:ANd9GcSKsrL1okz9T-rPTkx1PtOd1rZfDYzm5u7cIqtGj6u5YwBifGv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7445">
            <a:off x="5055886" y="2931392"/>
            <a:ext cx="2236678" cy="1522116"/>
          </a:xfrm>
          <a:prstGeom prst="rect">
            <a:avLst/>
          </a:prstGeom>
          <a:noFill/>
        </p:spPr>
      </p:pic>
      <p:pic>
        <p:nvPicPr>
          <p:cNvPr id="13322" name="Picture 10" descr="http://img.ntv.ru/home/news/20121215/per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1183">
            <a:off x="5724128" y="4653136"/>
            <a:ext cx="2592288" cy="1945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Читайте вместе ищите картинку слева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27168" y="2492896"/>
            <a:ext cx="4879444" cy="121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рево</a:t>
            </a:r>
            <a:endParaRPr lang="ru-RU" sz="9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710480"/>
            <a:ext cx="4464496" cy="121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тки</a:t>
            </a:r>
            <a:endParaRPr lang="ru-RU" sz="9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365104"/>
            <a:ext cx="3851920" cy="121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</a:t>
            </a:r>
            <a:endParaRPr lang="ru-RU" sz="9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2040940" cy="260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Рисунки\Природа\1(31)~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4956" r="4345" b="8236"/>
          <a:stretch/>
        </p:blipFill>
        <p:spPr bwMode="auto">
          <a:xfrm>
            <a:off x="6156176" y="4843263"/>
            <a:ext cx="2736304" cy="17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1.gstatic.com/images?q=tbn:ANd9GcSIZxRp5tsmlKOJBQ_hL4hNmC4dcrxTITR4KHmIUu06aO0XjwK3-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1144" y="908720"/>
            <a:ext cx="2132856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1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Проведи дорожку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564904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endParaRPr lang="uk-UA" sz="6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256" y="5373216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uk-UA" sz="60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encrypted-tbn1.gstatic.com/images?q=tbn:ANd9GcSznI4aGYi7IenAnn2I4ojeWuN9mgt84nN1FWY2hI9VDRv3CB3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2160240" cy="1621362"/>
          </a:xfrm>
          <a:prstGeom prst="rect">
            <a:avLst/>
          </a:prstGeom>
          <a:noFill/>
        </p:spPr>
      </p:pic>
      <p:pic>
        <p:nvPicPr>
          <p:cNvPr id="6" name="Picture 2" descr="D:\Рисунки\Мультики\Wallpaper #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146820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SIZxRp5tsmlKOJBQ_hL4hNmC4dcrxTITR4KHmIUu06aO0XjwK3-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01008"/>
            <a:ext cx="187220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79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Фрагментарное раскрашивание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0.gstatic.com/images?q=tbn:ANd9GcTgvXIB85QOmEN-0TXiWlGjLj1xuabZ2cteYZhjNXuqoCNKuw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400600" cy="4776157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483768" y="5157192"/>
            <a:ext cx="1008112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7984" y="5157192"/>
            <a:ext cx="1008112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28184" y="5157192"/>
            <a:ext cx="1008112" cy="5760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Фрагментарное раскрашивание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1703" y="696690"/>
            <a:ext cx="531495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Имя - лото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0232" y="1714488"/>
            <a:ext cx="5214974" cy="1643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ВАНЯ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5984" y="3786190"/>
            <a:ext cx="2643206" cy="16430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4810" y="3786190"/>
            <a:ext cx="2643206" cy="16430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118645417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21475">
            <a:off x="370501" y="3370904"/>
            <a:ext cx="1905000" cy="1905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 rot="21016153">
            <a:off x="1900709" y="3860764"/>
            <a:ext cx="2643206" cy="16430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329128">
            <a:off x="4715920" y="3765889"/>
            <a:ext cx="2643206" cy="16430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3 0.05625 L -0.01771 -0.2981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4907 L -0.01059 -0.2842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7" grpId="1"/>
      <p:bldP spid="9" grpId="2" animBg="1"/>
      <p:bldP spid="9" grpId="3" animBg="1"/>
      <p:bldP spid="10" grpId="2" animBg="1"/>
      <p:bldP spid="10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 голубые буквы и помощников для своего имени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0232" y="1714488"/>
            <a:ext cx="5214974" cy="1643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ehow.in.ua/uploads/img/1/f/1f47c182e9e66c66da8a7c92724a13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857760"/>
            <a:ext cx="1628775" cy="1714500"/>
          </a:xfrm>
          <a:prstGeom prst="rect">
            <a:avLst/>
          </a:prstGeom>
          <a:noFill/>
        </p:spPr>
      </p:pic>
      <p:pic>
        <p:nvPicPr>
          <p:cNvPr id="2053" name="Picture 5" descr="H:\e9572-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2393494" cy="176847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1928802"/>
            <a:ext cx="928694" cy="12144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1928802"/>
            <a:ext cx="928694" cy="12144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4546" y="3000372"/>
            <a:ext cx="1928826" cy="2428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0892" y="2928934"/>
            <a:ext cx="1928826" cy="2428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animBg="1"/>
      <p:bldP spid="9" grpId="1" build="allAtOnce" animBg="1"/>
      <p:bldP spid="10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 другие буквы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encrypted-tbn3.gstatic.com/images?q=tbn:ANd9GcRV7riGSz2qimqtoUfxpjzEBbD-m_YMqnGxxqQ51DH_Xw8HMW-HcQ"/>
          <p:cNvPicPr>
            <a:picLocks noChangeAspect="1" noChangeArrowheads="1"/>
          </p:cNvPicPr>
          <p:nvPr/>
        </p:nvPicPr>
        <p:blipFill>
          <a:blip r:embed="rId2" cstate="print"/>
          <a:srcRect r="21814"/>
          <a:stretch>
            <a:fillRect/>
          </a:stretch>
        </p:blipFill>
        <p:spPr bwMode="auto">
          <a:xfrm>
            <a:off x="857224" y="4500570"/>
            <a:ext cx="1928826" cy="1847851"/>
          </a:xfrm>
          <a:prstGeom prst="rect">
            <a:avLst/>
          </a:prstGeom>
          <a:noFill/>
        </p:spPr>
      </p:pic>
      <p:sp>
        <p:nvSpPr>
          <p:cNvPr id="16388" name="AutoShape 4" descr="data:image/jpeg;base64,/9j/4AAQSkZJRgABAQAAAQABAAD/2wCEAAkGBhQSERUUEhQVFRQVFBUVFRUXFBUUFRQUFxQVFRcUFBQXHSYeFxkjGRUVHy8gJCcpLCwsFR4xNTAqNSYsLCkBCQoKDgwOGg8PGiwlHyQsLCkvKSwsLCwsLCwsLCwsLCwsLCwsLCwsKiwsLCwsKSwsKSwsLCwpLCwsKSksLCksLP/AABEIAL4BCgMBIgACEQEDEQH/xAAcAAABBQEBAQAAAAAAAAAAAAADAQIEBQYABwj/xAA/EAACAQIEAwYDBgUDAgcAAAABAhEAAwQSITEFQVEGEyJhcYEykaEHFEJSscEjYtHh8BUkgjPxFiVDVJKi4v/EABoBAAIDAQEAAAAAAAAAAAAAAAEEAgMFAAb/xAAtEQACAgEEAgEEAAUFAAAAAAAAAQIRAwQSITFBUSIFEzKRFWFxgeEjobHB0f/aAAwDAQACEQMRAD8A9Zoimm5a4imhYKKIDUYE0a2ahJBTC0x1pVpxFQJdkYinKaVhShKssgOU+VFFNVYoqiqpMsicDSmuqr4n2nw2HbLduqr/AJRLNB55VBIqBYWLLQHWuwnELd0ZrbhgQDoeR1FEIqS4IOn0Q2FNIqVct1HK1cnZW0Drqdlolq1NFujkNRqV1o4sxXNb0qrciyuCudaQVKuWpqOUNWJkKB05GpWSmAUGFcEtTTWFcgNKxqgtQMihXFohpjGuOIl1KjkVNZKC9qppgoi3FqM61OuLUNxrUkyLRGdaCRR7lRzUwG4BpwNNrhRKx8UQNFAmkNdVnEwOK4mowalV6jtDYUCihKz3Eu3GFw+j3AW/KpBP6xU7gPaJcSudVKpyJza/SKpeSN7b5L/syS3NcFvkropq4hTzHT3p+agCiv45iSlhyDBiAek8/UCa8wXC21YmJJHxGWJM6k9a3fa3hOJvWXFm7ZUggqHRgqqAc2ZgTJ9oryHFYXGrYN11bLmgvmCaExmKgAlZI10qLyqHDfZXLTzy/j0jTDi72BNpiuvtPp616R2f4l94w6XeZBDDoykqw+YrwLi2Kv4Yqt3K9wgyBcLOo2GYa5P1r2T7M7JXh1qTJLXGO8iXPhaeYqSyKa4Ojp5Yn8jU5KDdtUbNXEVJOibVkQiKNZFPNunAUZStEVHk6KQinU01WWDCtMKU9jTDROBslCAo7VHYUThaaaSaWaBwNqETRWoL1xxzGhtTGuxTReo0dY24tRnSpLvUdzRRxEu26jm3ReJ49LNtrlwhUXc/oB1NYt/tH1OXDsROhzjUcjR3UBQb6PYya6aQV01eUCUppQ1NLVwGIXrz3t12qdn+7WJKgfxWU7nQwG6Dn1rS9teLnD4Rip8bnu18swOYj0UH6V5q9tFw6mcpYAlT8R81jy3nTWs/W59tY12zS0OG/wDUfgrG4jmYWVKKNWuXAFzwf/TLqJIMbVqeG8RZbWW1dZk2Ko0/QajeszwzCWRmcpJ0KzMD4h4gTDExPSKtibdyCVCH8NxPCZ84rHzScXti3wauFKS3NLkN/rz5gFYiDsSY3kz+p9KueEfaVcS9lvsvdAmWgz1EAa+1ZfFZ7R/jAXbR2uD4h08Q1+dRMVw5LyE2mzCP+S+Z6ipYcksbu+DsuOORU1ye48H7R2cYha02ZZynSNY2j3rOdo+DuouJYt3LvfIQEJzICwKtmdyAg1EydeVeT8K43fwDTaaUzAlORgc69e7Fdr1xdlSWm6BLgAgJrABJ5/1rVShqI0zLe/TtuPXooLF77vhcmJti3dNtwR3eUG4JUaxlaYEEEzpVVwzibL4lZhqYIJEaxH0rX/alc/8ALbpyB4a0dZ8PjAzabHlPnXkvBuMZpBE6mFA94Hn5+RoY8CwydPs0NHqYzVSR6Vhe3N1Bq4YfzCT8xBq+wf2g2DAu+BiYEeIHzj4voa8xxVwZJXSdPfrVRgcVLu7MBEICzEARqxgGTrpGg0q/d7L82mwydVV+j6GwuOS6oe2wZTswMj+3vR1NeIcO40FINm8cwIlkiZ39I8ta9R7L8ffFKzG3lVYAYbFua76kVK0zK1GkeH5J2jQU0tTc9MY11CVilqYTSFqG7UaBY5jQXNIWobtRUTrFJppemM1MLV206xWuUN3ptw0JnqW06wbmhE052oZepUROLUzEYpUQu5CqoJJOwA50lx68y+0PtgLn+3tHwT42/ORsFP5Z+cVCTonBWyv7RdpXx+ICgRZUnIhYKD/O7EwPU7DSpqYm6AAL+BAAAA7stAHLN3ZzesmaxNu6ucK7ZV/EYmegiRNaZMRgoE37W3/tf71Tyxng+hyKSikUM02jPGXBTA1EY1W8Yxvd2mbYkZV9T/TU+1dKahFyfSDGDnJRXk8y+0ftM9zFqiLnt2AdOTOdCT11AHoKo8rNbBYA3bjADyG4UdBtp5VeY7Dr3mbSAsseen7nrVHw/FC5iC2aFtgxrux0n2B+hrAlnWRPJXXP/hurFsey+Oi2xFlbSjMsqwVSZ2jY/wB6qcSCuxOU/Ceo8/0qRxfiACkTP1qo4fxQv/D3yyfMAb/T9KXxwk47vQxOUYy2l/wnGycrHTUGdQR0jnTsV2dyXVuWtVkZlB2HMVXWrDAErHkdt/OiYK9eUl5Hucqj/k2/sKGyVuSZLeqpqwuOweV8sTJADbSCdJ89qmYDtdb4cHTDhbjSfGyggkGPiWPPSI86jX+I3LhAm3GhJCsxUDmM0AnmPSs72j4Q9sqykXEdQQ6KAoIgFQBoI08+utN6ZbfItqXa4ibC/wDaG+Kw1+xeyMLlsqpAykNIK/p9KxWCQJiV5K0rryYjlPmB860/2f8AaLBWsPetYwQzMhWUzB1URkzDVDJknTStdg+AcMvuLlkqD+WVb6OG0qeXUvC/nbXsrxRUuYrlMyVuyMwn4QCepJJ2nceZ57VmcfriHCsQA8qqoDqYJLTpvO9e3ns9hRZI7oMVE5zMiNjoYHtpRuNdk8NirDL3Vu2zL4LiW1V7bEaMIiR5HSr9PmWoT2eCzValRpNcWeY9neHtirqWpVJ8VxwAAqKNcvqZ+YFe6cLwqW7a27aZEUQBsfWPPfXrXmHYjhgwuPfDsy3LoCquQEWwAgclmOoy7Zesya9YS3HOg3Pc+OEJ6jL9xoZeWNaCz0mPxGUAc2IEfWoZu07ge+NiE+GSWemM9ANymm5V+0huCs9AakL0Nmrtp1nM1DLUrmhE11HWcXoTtSs1DajR1jHaouLxIRGdtlBJ5nTp51IeonEMN3lt02zKRPQnY/OK5nIxPavtTfVDkIRTmWFCts2RiXJ5GV0A1B3ia8zx+Ma5czHU6DQRtoAAPICrztDi37sBgRp3TA8ntEFj75gfeso5pSTtji4VGo7HdlBjDcL/AApAmSCWOwB9Ad6uW7AMCQDZgaCUkx5nrTvs9v5LDAEBrjgLO2i7z01rajBJ+UnzzHXzq2MU0VTk0z0ovTC1Bz0hemNotYVmrFdqeKHvijABUAgkwrMVBILfhOw1geday7eyqTBOUEwNzAmB514/e4piL185kGa+/gUCSQSTqvoPkKS1sW4bPff9B3RPbJz9HccPhCEjvLvLUIizqzESWjlE69aouHWXtF9FIHhOZoBykyZbUTMwQNCKtOJYJrLWgF0xA8IUA3oW4AGWNAXI0XXQRIrecA+z+zbK3b657g1CNDKjafFBIcrGmpAMnXkjh0trZHoay6rne+/BjsN2ExWLgm2tm31ZiJHkImNdwPetXxL7Py1tnDg4lLWSyEtpbtqF1FsACTIkSTOus1tc1LmrVhpYQjtM6eonKW5niGE4eWCszFmMzMmByCjZYPvTsVgQdtOo6+vT6Vpu2XC+4xOdR/DvS+mgDj/qLHnIb3PSqs2izkgaaV5rU78eWpHotO4ZMacSHw/AnnP7k/5yqb93FtiEEsfEyn/pTAgOdgxjRuR33qztYcW1zO0axtLDyVebnpy3NC7s3vCq5UJ0U6lv5rjfiPlsPOq9+z5z6fj2Xbd3xj379FRxGz95XKBIBIZcoW4G18LQJ9G28ulVjOzFyyua22RvyZ9fZuvkfnWxfDdy6nXbLmJ1PIoeq7QeRA3BpwsplN59SQCNiAOW1F53GnHr0csMZcS79nn69r8ZbU2y7AEQQ09OhNWPC/tCx6I1tL6kKubNcCM6gQIRn1J1+HU6aVI41ihkYZdWk7Awq89fMiov2c8BbHYoWY/gZhcvaahE6NyLEhfeeVauklcNyVWZOrjU9sndHqn2S9n2SwcVf1u4jVSdxamZnq58XoFreXboUEnYUgARQAAAAAANAABAAHSvLPtS7fm3OHsNNw7x+HzP7Cpze57UJLl2zYvjxcY3WIW2AVQkwCPxXJPLSB7ms7xX7Q7Nthbsjv7hZVAVgq5mIUKGPxGTyryfgjkSb0srDQlRdI81VmAB86V8KGuDu8y6jUxnYzygmOXOnIT2RSSK3FN8s9/J0/zem5q85CC0Vu4jiZF0sGa1bzXrkaHKIOUnltlq0w/b8OABbIaAJbWT1hYFGWswwVyYceky5PxRsJpCay17tBeOogeij95qKe099TqQfJrYg+6wRSv8W0zdW/0OfwrUJXS/ZsCaGxqowfadH0cZG6zmQ+jcvcCgcR7W2rZjMCfI0/jyQyK4OxHJinjdSVFyxpjGsZc+0AFwEUmfKpeL7XAL8LTHITFDJmx4/wA5Bx4MmT8VZoLt0Dc1W8R49asjM7geXM+QG5rF8Q7QOwnMVXmY8VZrGY5dw2YnnufrSj1sX+CGlomvzZC7SYw3WZjoWYtl/KCdB67VQAFmjqYqwxFvNsefnJPv+lKnDWGpAGn5gP3mq1NJclkoWy94FikthoLARAOYhQTuYGjHYRtpRm480n+Pd91BPuZqkdoAEjy6D0G1N7+3+aroN0VyjyfTeauDUyuBrSMsfNUF3s1/vfvKlCCpHdvICswCl1y9QPLc9ava4VCeNTVMMZOPRmcH2VujHDFPdUIuYJZALlEKlFthiAAANZA5e9amaaGrproY1BUiUpOXZxNLNIKWpkSm7W4BLuFuByFKw6MdAHGiif5py/8AKsAmPZQLdsDPsX3CnYxy8p15x1Hp+PwS3rT2nAy3FKGVDATpOU6GDB9q8x4LgMhYMWaGYtcYyXYEiYkkaR8zWJ9V2wSyVz4Nn6Xum3C+A62ObEs0RJ5DeFHL9+ZNXvCcMw1IjTSg3MtpcxAZzsnSdmb+lUeP49cJifWvN1LI7l2egbjFVHovcfcRQ2Zhqp9hBk+g/WPOgYDAZrORmUQ06kSFYZojqGLD5Vm7l0uyxtAZl5ysBQf5SYPTepH3kqYHQT5/FTMoKMdv9xeMnKW7+xD7VoqF8uoKFJ9VzD6qfl51uPsFwqjCX7gHja8EJ55Vtqyj5uxrz7jtrOkzB3Hr0j/Nqz/D+0eJsWXs2rrpae4M6qcuY5SILDWIA05xWzpecMaMXVc5ZJnv3bvtkbFru8PD4q4/dIgZWZJBlyqknSNPOvKrHZeQxxRa29xoF4kFS7bC4CNj1B+VZjCcUNm4l5YLI63ACNCymYIHXavSe3naJLy2VtxAHfPH5mWLafIsfcUx9tU6Yvv2eDKcWw5wxKXBlI+UcmHUVT4fCXL7ZjmS3y5F+XyrW4XFd7hQcZaL2kabF0CWXlDru1nkDrt6GrC/gBGg5CNNI5fSs3U62Ufiv2aWj0EX83+ip4XwVV+EDz8/XrV4OGrbKmJ56ULB29TVocTKifw6Vhyyyk3ZvKCilRz3IGn1qJccHcVxxYaf5TBHSoWNeNRtUYoDYW9htJFV9/BBviUE9SBPzomE4iZirUWwwBq+DlB3FlUtslUkUAthF7sFQxJMDQt/WqbieLtrIADt1OoHp1NXnafhhZM1vca6cxzHlWFuE7mf71s6DBDJeSTt+jJ1mWeP4RVIPe4g5EAx5CAKhXlDDUa9QYP0prNXTWz9uPoyd8vYBsKORM+evzrheI0MRykSPY0W4aHM+lRliT6JLI0Ibo9Pn+utdmXz/wDl/wDmo7W4mKSfKobGie5H1VXCkmlmtIzBa6upRQCcKWkmkZq44Wlmog4rbzZcwn1qk7SdsEsL4TmboDROqy9xHErds+NgOdYjht1RcdJEZnAI3mTB9xWO4vx177ZmJ9OVWHC8QLa22YHu3HxxMOCQZ8pArF+rRU8aruzX+mvZNr+RoceFXwpyMkkkkk9SaiWMIW/DPnRMEBcLEuGAOsb9NxuKurVtVWR7azXmJNp0ehT4M5xDh5TKyg6Eg7SVO/yI/WquyZYkDdtJ0MDQGDtzNXXGMbEzoP7VmuGk3Tn1idPQc6vxpuDbKpOpJGgvcHW7aPev3cagiCw31g6EdRWGxeEtjCuUksrpmJjXxPDAfhGUgR1G9X3aXiHd2co3cge25Py/WqzhmFz4a9m1BgjzYCY9pB960dBcce6XXgQ1lTyKMezP97IOuo5fvXoeA4c2KXDtcVLdpLNtSASbl0LPx6QpMkEjl5msPj8QRYtoLaKGActlIdiJWMx0y+Q9ya9A4FiP9taj8o/cVfr8sscFt8lGjxQyS+Xg0D3lGkCBoBGkdKW64cQKqmvknnQ/vmU6mK87fJvpE3C4Uhz8/rVJxniRQkLzqe/Hcpgxr/kzVFdtB76yfDqx9AJo44fLdLrs7JPil2SOGXmz3Fb8ST7gSK58YQpBoqMAQ/XP7chVbcJc84H1qxLc7ZU3SpCm5G1WGE4kREnWKh5Rr6fKoV/FAGrIRUyMpbTU3MYBbk+tedYtRmaNpMfOrjEcTJXfSP8AJqjV5k+ZrY+nYnCTZla6alFASKG5ozmgsK2jKGOBSBac4pKAQDL/AJ86Z3NEYxNC77/JoHWfUxrq6kmmxIcDSzSUk0AjcTiAilidAK8u7QdsLzuwtmEBKyOv7VfdvO0QVDaU+I15gZ3oSdcFkF7Jn3y4WzZjPWaj3nLHxEk11vM0KokkgAdSdq1uD4FYs5e/BuMwB1MW55qAN48z7UjqtXDTx+XfocwaaeZ/H9mYwHDrl5sttCx8th6nYD1rZ4Lsytm0BibkxJyAgDxASup8Q9dJ5VYLiXCxZW1bXlJhfXKo/U1n8dj0Vj3uKUt0W3PsCTWBm1uTVfGKpft/4NfFpIYPlJ2/9if96tnw20KjYEcvlpQsPxko5R+Whqu/8UW00XIR1aP0FQsfxIXvEHWR+FRBjqetLx00n2uBh54rphe2GP8ADAO5qTgcJlRcpEZF39BWR4rfnLEmJzGDHoKsH42nciD4gon1AiIpuelkscYxFo6iLySbO7S4tGuoGOiDWBmliZgido/WtHaCrwv7wVIFy93IEAB5RnuOpiMpbSP5Y1rE8CvK2IzXNRDaEAzIjY+tSMfYMOFusUklLQzZRrIBWYEAmDTihCCWKXhCblOTeSPn/odxJVe3ntIogwRMOIGpChoYHrFafsriwcKgnUZh/wDY159duaLB2JPmDIPOtL2cxsWzO+ZunOD7UNdDfCiejntma5sWOVVPEseIqBjePAaT9RVDjeKF/Ss7FpG3bNDJqlFcBsXxtiYGwrsJx9lYnqMvsSP+/tVSXJOn0otrCtIkQJEzpzrUWni1VGW9RK7s9P4bhfB4xMQPLqai8QxADHYdAKQ8XVLUgySWIA9TE1l8ZxRs2YnXl5ecVhYtPKcnZtzzRgiZxfigUlR7/wBKzt/GknSo91ixkz71ZcNwQVDdceEfDP4m/N6CtSOOGGJnTySyvgjYhyiwZzMJPkN4ptrQAUK7cztJ3J+Qok1p6aNJtmfnlbONMY05mpm9NiwNmriKdkobNFA4R2oQcUy7cNDz0aJJH1VNdVRju1Fm0JLisvivtMAbwLIpoTUW+jdYvFBFLExArzjiv2hv3hVPhHOqLj/bK7iCQCQvSs93h51W510WqHsn8RxzXXLsdTUUsaZmp9VtlhK4ZfKvmUSQCR+9Wq3r964qWvDJJD5QDH4jrIAHM/1qpw90KQIMtoIOUg8iNDP96tzxI4O22XV72UKScwQDNMkjXcfKsnV42570rdVyaGmyJR2N0rNQvD7Gx/iMgGd3Zm16mTAnpGlZzj3GrPwWbVvTYhE+ZMTH61RYnjd26mQMVWfFAjMebMd2J+VRraQNP7n3pfTfT5XuyMtz6yNbYIGE1nQncmP0p2tKVNOg1upJdGW3YMCkewDuBTjNcq1wCP8AdVG36mkbDjq1SDb86aVqLhF+CSbXkhtgpO/0pRhCNm+n96nLYkTypsDrUftwDufshHDedOXDjnUlgKbnHIUVjivB25s5QBt9KcNatLXCB3eZjqdhUB1K/hjpNGM4vhECRhnZlKiZ5U3G4QJodTHrHmaDZxpVpH+A71cX7qlAVggj3nz86ydXF48m5Lh/8mrpZKcKb5RlrjyY5TrUjiHEcyrbGiin4lCdY5zFQb1ogjTQ60YpSp+iORuKa9jrFrWKlm1FPwhBEEU67hHMwCSBJjmo5+1MYcyT2sXnibVoiOlIV86G2tFRadbFSfw/h4PiaouP4edW/DV7gLMrUXjnwEA0msz+5QTKtlpkjzp5tmhd0adsPBr2u6b/ADoDMKYqk1IbAmJNTlMiRCop4C00rFEwygtULRw0sOQoiXPKp2NwgVRpqaJgODRFy/4LY1HJnPJV6CedR3pqzkrLHhHYu/iTbNtM0Es/RVjwknnMGOsVD7Y8Du2HRbtt000JUgPoJytsY59K1v2a9o7v3xsxC2bmVCoAhWB8EegJB9RW3+0fs1fxeGW1YyH+Jnc3DlKwpgo0adD5Urv+XPRZfhHgAv8AIUnf0bEcPZWII1BIOsiQY3G9ANvrTloroUXqZ3hpQRPWrDh2CFxuUTQcklbOKyTXEGtNj+FiNgIFUVwAGoQyqfQCMtsmrfg/BO8MvsKXhltNzWiw9qE00n5+tUajO4qonFfjMOiIQq6VlLo1NajFWTMZvWqC7YJfKok0NPLjlhAphyat+C8EDHM0wOVTMNwYqoJEmrrDQtvYTUc2o+LUAckPE7gKo2qrxOANwmdhVz3ZbWgOpClYiedKwyU+AmTu2BJFdbuFVIOoqRxWyUeP0o3BcNmaW2FPzanDkMJODtFSuK1o3d5105fvVvieziu5K6SNByFMwXDFtq5czplSDGZuUVm/ejB2u14NWON5IfyZU4e0ytEaSBP9a9Dw/BhZQRBJX4o1P9p5V58t8zI13mtZw3HXCgXMpIBJVpmI3U8x1FVfUcMnFSg+PJ2iypScZdlF2lwdtHlRDEAsPwzqJHT+9VeFWWEjnVtxwNcAbkgCFhpqSTtU3heDXuxIpvDlcMCcuWKatRWV7UEspAkdKqcZ42gD1q0xCn8IqIEME1XF09wqZvH2AjEVEC1e3cICTI1rhw8dRTizKuTqLLhOCL1eYrBjL6CrS1wqH0AAgLHpRX4OYP1pTJq4N3Zx53dss1yAOcVp+CdmmbSOmZj8K+pq6wHZwAFgvMa/0861dri1q3ayIjCNQBIOb8zNUMutUlUGSjV/LoyvF8AuFsl1hrnhhmAyshPiFpZ1O2u+lZS/mvOpfvF3nNEZIGUqPzTPlW14rhnxBViAAs8tZMTEbTA9ajWuBARpVGDU7IVOVuy7LODdQVEXAKLark8OX9Qd56zXomC7d2rlh7jHKLaw+05o1I8ulYocLlSCNNR78qr8TwEhGAlQ0ZgDuJmDXSywyKt1FMGou2ZnH8SLsYUDMzECIgEkgfKqm4piSecVq7nZx2IIAAp2H7LZ1ykag7xuOcVqLUY4R7It27McLJn1rRcD4cwhuR3itBiOzapZTKssD01NFwPCmC6Agml8uuht4ZxV8TYERy51S3OH/iK+EGTJ1itTe4M+aNPM8veu/wBHYkAgQNT0M0vDVxguzqKO3at8tOeWpd28yxzH1FTf9CCnNHP2innBkkADYSD18qpyaiLfDtHFLdTM06z0p9iwtoy2528vWr1OFzJiJ+elR73BpYEjT9aMdVF8NnER8WFEsTr8qkYR1ZYFS8RwGRqPh1HSKZheClCxj0FCOaDjaYKHW7HlULGIS0RMVddwQNop+H4cxmRpG/rVf3oxdnGLu8P71izaACpXC8q6KJNW+KwbQUVZM+kCuHDDaUADxFoDRMedOLURkqb/AKIKVlXxexltd4xCydNYJ6gRWLdmub6Kun9B61ueK4M37rKdFRQNOZ5hJ/Wq/FdmmhQixAOntuepqOmknK8nkdzTjGChBldwnBCJI0/YVMutF5MpI1gkcgdKk8P4VcTdDH7+lWjcNJULl31U81NX5sseeexWD2yTKPH8MK95qx1WehMyDFGwrAJFGvWndV+IMWytMAGNtAI60fD8NKpoJObWlr2QUZyTL9TOM53FFfYuEvFRsfYOpU6dKt8Rg4PhGvMedDw/DiwbN7UPvRXNixlGdjm1qKA3U1q7vClAOUVF+4L0+lXLPF9BPTr+HgAikwyrzPtUzDp4fUVW38LD715rkFeSZibsRl2HKmugLgnTSm28OQJmi20nU8qjTsB1oZEadQaCL4IGlNuAsSJijokCDqaNHDSQsHrQ2XNr57U3E2TI1qRh7RAmdakkCvAjHLAgRzFAawcwYaDlUq/bBZSetdjrusDaKl0cyDeukNHyoy3o/amW7WY60W3aGYetBkORubQ+utdZYSZ6RFScVYynSoyiJqG4PQa3hJXyH6UxwF0G09KPhm0NCyTQ5JEe7zp1pgAJ16CjNa0M71EdDyMUWiJLtXCx0jTceVGuqMs6amh4O18+tSO6kkcooVXBJFZmzEkipeGvyIIgRpQUWZHrTLNyNOlVytdHI4MPF6093A6a61IxODBUONCaA2FI3Mg8ql8kCgbYcbxvzqO7QdKtGsyoE1FfDAHXWuuVdhoGl4ACYPKm3m1MAUtywCQBpXJZ59DRUX5ZxEu4fKsEbmaRLYAip10ZxJqFdtx711N9skMfAgmVjSgXANo2+pqSldZw8t5VKpM4gsojURrUM2F6Cru/hlj3oJwy1JKSC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data:image/jpeg;base64,/9j/4AAQSkZJRgABAQAAAQABAAD/2wCEAAkGBhQSERUUEhQVFRQVFBUVFRUXFBUUFRQUFxQVFRcUFBQXHSYeFxkjGRUVHy8gJCcpLCwsFR4xNTAqNSYsLCkBCQoKDgwOGg8PGiwlHyQsLCkvKSwsLCwsLCwsLCwsLCwsLCwsLCwsKiwsLCwsKSwsKSwsLCwpLCwsKSksLCksLP/AABEIAL4BCgMBIgACEQEDEQH/xAAcAAABBQEBAQAAAAAAAAAAAAADAQIEBQYABwj/xAA/EAACAQIEAwYDBgUDAgcAAAABAhEAAwQSITEFQVEGEyJhcYEykaEHFEJSscEjYtHh8BUkgjPxFiVDVJKi4v/EABoBAAIDAQEAAAAAAAAAAAAAAAEEAgMFAAb/xAAtEQACAgEEAgEEAAUFAAAAAAAAAQIRAwQSITFBUSIFEzKRFWFxgeEjobHB0f/aAAwDAQACEQMRAD8A9Zoimm5a4imhYKKIDUYE0a2ahJBTC0x1pVpxFQJdkYinKaVhShKssgOU+VFFNVYoqiqpMsicDSmuqr4n2nw2HbLduqr/AJRLNB55VBIqBYWLLQHWuwnELd0ZrbhgQDoeR1FEIqS4IOn0Q2FNIqVct1HK1cnZW0Drqdlolq1NFujkNRqV1o4sxXNb0qrciyuCudaQVKuWpqOUNWJkKB05GpWSmAUGFcEtTTWFcgNKxqgtQMihXFohpjGuOIl1KjkVNZKC9qppgoi3FqM61OuLUNxrUkyLRGdaCRR7lRzUwG4BpwNNrhRKx8UQNFAmkNdVnEwOK4mowalV6jtDYUCihKz3Eu3GFw+j3AW/KpBP6xU7gPaJcSudVKpyJza/SKpeSN7b5L/syS3NcFvkropq4hTzHT3p+agCiv45iSlhyDBiAek8/UCa8wXC21YmJJHxGWJM6k9a3fa3hOJvWXFm7ZUggqHRgqqAc2ZgTJ9oryHFYXGrYN11bLmgvmCaExmKgAlZI10qLyqHDfZXLTzy/j0jTDi72BNpiuvtPp616R2f4l94w6XeZBDDoykqw+YrwLi2Kv4Yqt3K9wgyBcLOo2GYa5P1r2T7M7JXh1qTJLXGO8iXPhaeYqSyKa4Ojp5Yn8jU5KDdtUbNXEVJOibVkQiKNZFPNunAUZStEVHk6KQinU01WWDCtMKU9jTDROBslCAo7VHYUThaaaSaWaBwNqETRWoL1xxzGhtTGuxTReo0dY24tRnSpLvUdzRRxEu26jm3ReJ49LNtrlwhUXc/oB1NYt/tH1OXDsROhzjUcjR3UBQb6PYya6aQV01eUCUppQ1NLVwGIXrz3t12qdn+7WJKgfxWU7nQwG6Dn1rS9teLnD4Rip8bnu18swOYj0UH6V5q9tFw6mcpYAlT8R81jy3nTWs/W59tY12zS0OG/wDUfgrG4jmYWVKKNWuXAFzwf/TLqJIMbVqeG8RZbWW1dZk2Ko0/QajeszwzCWRmcpJ0KzMD4h4gTDExPSKtibdyCVCH8NxPCZ84rHzScXti3wauFKS3NLkN/rz5gFYiDsSY3kz+p9KueEfaVcS9lvsvdAmWgz1EAa+1ZfFZ7R/jAXbR2uD4h08Q1+dRMVw5LyE2mzCP+S+Z6ipYcksbu+DsuOORU1ye48H7R2cYha02ZZynSNY2j3rOdo+DuouJYt3LvfIQEJzICwKtmdyAg1EydeVeT8K43fwDTaaUzAlORgc69e7Fdr1xdlSWm6BLgAgJrABJ5/1rVShqI0zLe/TtuPXooLF77vhcmJti3dNtwR3eUG4JUaxlaYEEEzpVVwzibL4lZhqYIJEaxH0rX/alc/8ALbpyB4a0dZ8PjAzabHlPnXkvBuMZpBE6mFA94Hn5+RoY8CwydPs0NHqYzVSR6Vhe3N1Bq4YfzCT8xBq+wf2g2DAu+BiYEeIHzj4voa8xxVwZJXSdPfrVRgcVLu7MBEICzEARqxgGTrpGg0q/d7L82mwydVV+j6GwuOS6oe2wZTswMj+3vR1NeIcO40FINm8cwIlkiZ39I8ta9R7L8ffFKzG3lVYAYbFua76kVK0zK1GkeH5J2jQU0tTc9MY11CVilqYTSFqG7UaBY5jQXNIWobtRUTrFJppemM1MLV206xWuUN3ptw0JnqW06wbmhE052oZepUROLUzEYpUQu5CqoJJOwA50lx68y+0PtgLn+3tHwT42/ORsFP5Z+cVCTonBWyv7RdpXx+ICgRZUnIhYKD/O7EwPU7DSpqYm6AAL+BAAAA7stAHLN3ZzesmaxNu6ucK7ZV/EYmegiRNaZMRgoE37W3/tf71Tyxng+hyKSikUM02jPGXBTA1EY1W8Yxvd2mbYkZV9T/TU+1dKahFyfSDGDnJRXk8y+0ftM9zFqiLnt2AdOTOdCT11AHoKo8rNbBYA3bjADyG4UdBtp5VeY7Dr3mbSAsseen7nrVHw/FC5iC2aFtgxrux0n2B+hrAlnWRPJXXP/hurFsey+Oi2xFlbSjMsqwVSZ2jY/wB6qcSCuxOU/Ceo8/0qRxfiACkTP1qo4fxQv/D3yyfMAb/T9KXxwk47vQxOUYy2l/wnGycrHTUGdQR0jnTsV2dyXVuWtVkZlB2HMVXWrDAErHkdt/OiYK9eUl5Hucqj/k2/sKGyVuSZLeqpqwuOweV8sTJADbSCdJ89qmYDtdb4cHTDhbjSfGyggkGPiWPPSI86jX+I3LhAm3GhJCsxUDmM0AnmPSs72j4Q9sqykXEdQQ6KAoIgFQBoI08+utN6ZbfItqXa4ibC/wDaG+Kw1+xeyMLlsqpAykNIK/p9KxWCQJiV5K0rryYjlPmB860/2f8AaLBWsPetYwQzMhWUzB1URkzDVDJknTStdg+AcMvuLlkqD+WVb6OG0qeXUvC/nbXsrxRUuYrlMyVuyMwn4QCepJJ2nceZ57VmcfriHCsQA8qqoDqYJLTpvO9e3ns9hRZI7oMVE5zMiNjoYHtpRuNdk8NirDL3Vu2zL4LiW1V7bEaMIiR5HSr9PmWoT2eCzValRpNcWeY9neHtirqWpVJ8VxwAAqKNcvqZ+YFe6cLwqW7a27aZEUQBsfWPPfXrXmHYjhgwuPfDsy3LoCquQEWwAgclmOoy7Zesya9YS3HOg3Pc+OEJ6jL9xoZeWNaCz0mPxGUAc2IEfWoZu07ge+NiE+GSWemM9ANymm5V+0huCs9AakL0Nmrtp1nM1DLUrmhE11HWcXoTtSs1DajR1jHaouLxIRGdtlBJ5nTp51IeonEMN3lt02zKRPQnY/OK5nIxPavtTfVDkIRTmWFCts2RiXJ5GV0A1B3ia8zx+Ma5czHU6DQRtoAAPICrztDi37sBgRp3TA8ntEFj75gfeso5pSTtji4VGo7HdlBjDcL/AApAmSCWOwB9Ad6uW7AMCQDZgaCUkx5nrTvs9v5LDAEBrjgLO2i7z01rajBJ+UnzzHXzq2MU0VTk0z0ovTC1Bz0hemNotYVmrFdqeKHvijABUAgkwrMVBILfhOw1geday7eyqTBOUEwNzAmB514/e4piL185kGa+/gUCSQSTqvoPkKS1sW4bPff9B3RPbJz9HccPhCEjvLvLUIizqzESWjlE69aouHWXtF9FIHhOZoBykyZbUTMwQNCKtOJYJrLWgF0xA8IUA3oW4AGWNAXI0XXQRIrecA+z+zbK3b657g1CNDKjafFBIcrGmpAMnXkjh0trZHoay6rne+/BjsN2ExWLgm2tm31ZiJHkImNdwPetXxL7Py1tnDg4lLWSyEtpbtqF1FsACTIkSTOus1tc1LmrVhpYQjtM6eonKW5niGE4eWCszFmMzMmByCjZYPvTsVgQdtOo6+vT6Vpu2XC+4xOdR/DvS+mgDj/qLHnIb3PSqs2izkgaaV5rU78eWpHotO4ZMacSHw/AnnP7k/5yqb93FtiEEsfEyn/pTAgOdgxjRuR33qztYcW1zO0axtLDyVebnpy3NC7s3vCq5UJ0U6lv5rjfiPlsPOq9+z5z6fj2Xbd3xj379FRxGz95XKBIBIZcoW4G18LQJ9G28ulVjOzFyyua22RvyZ9fZuvkfnWxfDdy6nXbLmJ1PIoeq7QeRA3BpwsplN59SQCNiAOW1F53GnHr0csMZcS79nn69r8ZbU2y7AEQQ09OhNWPC/tCx6I1tL6kKubNcCM6gQIRn1J1+HU6aVI41ihkYZdWk7Awq89fMiov2c8BbHYoWY/gZhcvaahE6NyLEhfeeVauklcNyVWZOrjU9sndHqn2S9n2SwcVf1u4jVSdxamZnq58XoFreXboUEnYUgARQAAAAAANAABAAHSvLPtS7fm3OHsNNw7x+HzP7Cpze57UJLl2zYvjxcY3WIW2AVQkwCPxXJPLSB7ms7xX7Q7Nthbsjv7hZVAVgq5mIUKGPxGTyryfgjkSb0srDQlRdI81VmAB86V8KGuDu8y6jUxnYzygmOXOnIT2RSSK3FN8s9/J0/zem5q85CC0Vu4jiZF0sGa1bzXrkaHKIOUnltlq0w/b8OABbIaAJbWT1hYFGWswwVyYceky5PxRsJpCay17tBeOogeij95qKe099TqQfJrYg+6wRSv8W0zdW/0OfwrUJXS/ZsCaGxqowfadH0cZG6zmQ+jcvcCgcR7W2rZjMCfI0/jyQyK4OxHJinjdSVFyxpjGsZc+0AFwEUmfKpeL7XAL8LTHITFDJmx4/wA5Bx4MmT8VZoLt0Dc1W8R49asjM7geXM+QG5rF8Q7QOwnMVXmY8VZrGY5dw2YnnufrSj1sX+CGlomvzZC7SYw3WZjoWYtl/KCdB67VQAFmjqYqwxFvNsefnJPv+lKnDWGpAGn5gP3mq1NJclkoWy94FikthoLARAOYhQTuYGjHYRtpRm480n+Pd91BPuZqkdoAEjy6D0G1N7+3+aroN0VyjyfTeauDUyuBrSMsfNUF3s1/vfvKlCCpHdvICswCl1y9QPLc9ava4VCeNTVMMZOPRmcH2VujHDFPdUIuYJZALlEKlFthiAAANZA5e9amaaGrproY1BUiUpOXZxNLNIKWpkSm7W4BLuFuByFKw6MdAHGiif5py/8AKsAmPZQLdsDPsX3CnYxy8p15x1Hp+PwS3rT2nAy3FKGVDATpOU6GDB9q8x4LgMhYMWaGYtcYyXYEiYkkaR8zWJ9V2wSyVz4Nn6Xum3C+A62ObEs0RJ5DeFHL9+ZNXvCcMw1IjTSg3MtpcxAZzsnSdmb+lUeP49cJifWvN1LI7l2egbjFVHovcfcRQ2Zhqp9hBk+g/WPOgYDAZrORmUQ06kSFYZojqGLD5Vm7l0uyxtAZl5ysBQf5SYPTepH3kqYHQT5/FTMoKMdv9xeMnKW7+xD7VoqF8uoKFJ9VzD6qfl51uPsFwqjCX7gHja8EJ55Vtqyj5uxrz7jtrOkzB3Hr0j/Nqz/D+0eJsWXs2rrpae4M6qcuY5SILDWIA05xWzpecMaMXVc5ZJnv3bvtkbFru8PD4q4/dIgZWZJBlyqknSNPOvKrHZeQxxRa29xoF4kFS7bC4CNj1B+VZjCcUNm4l5YLI63ACNCymYIHXavSe3naJLy2VtxAHfPH5mWLafIsfcUx9tU6Yvv2eDKcWw5wxKXBlI+UcmHUVT4fCXL7ZjmS3y5F+XyrW4XFd7hQcZaL2kabF0CWXlDru1nkDrt6GrC/gBGg5CNNI5fSs3U62Ufiv2aWj0EX83+ip4XwVV+EDz8/XrV4OGrbKmJ56ULB29TVocTKifw6Vhyyyk3ZvKCilRz3IGn1qJccHcVxxYaf5TBHSoWNeNRtUYoDYW9htJFV9/BBviUE9SBPzomE4iZirUWwwBq+DlB3FlUtslUkUAthF7sFQxJMDQt/WqbieLtrIADt1OoHp1NXnafhhZM1vca6cxzHlWFuE7mf71s6DBDJeSTt+jJ1mWeP4RVIPe4g5EAx5CAKhXlDDUa9QYP0prNXTWz9uPoyd8vYBsKORM+evzrheI0MRykSPY0W4aHM+lRliT6JLI0Ibo9Pn+utdmXz/wDl/wDmo7W4mKSfKobGie5H1VXCkmlmtIzBa6upRQCcKWkmkZq44Wlmog4rbzZcwn1qk7SdsEsL4TmboDROqy9xHErds+NgOdYjht1RcdJEZnAI3mTB9xWO4vx177ZmJ9OVWHC8QLa22YHu3HxxMOCQZ8pArF+rRU8aruzX+mvZNr+RoceFXwpyMkkkkk9SaiWMIW/DPnRMEBcLEuGAOsb9NxuKurVtVWR7azXmJNp0ehT4M5xDh5TKyg6Eg7SVO/yI/WquyZYkDdtJ0MDQGDtzNXXGMbEzoP7VmuGk3Tn1idPQc6vxpuDbKpOpJGgvcHW7aPev3cagiCw31g6EdRWGxeEtjCuUksrpmJjXxPDAfhGUgR1G9X3aXiHd2co3cge25Py/WqzhmFz4a9m1BgjzYCY9pB960dBcce6XXgQ1lTyKMezP97IOuo5fvXoeA4c2KXDtcVLdpLNtSASbl0LPx6QpMkEjl5msPj8QRYtoLaKGActlIdiJWMx0y+Q9ya9A4FiP9taj8o/cVfr8sscFt8lGjxQyS+Xg0D3lGkCBoBGkdKW64cQKqmvknnQ/vmU6mK87fJvpE3C4Uhz8/rVJxniRQkLzqe/Hcpgxr/kzVFdtB76yfDqx9AJo44fLdLrs7JPil2SOGXmz3Fb8ST7gSK58YQpBoqMAQ/XP7chVbcJc84H1qxLc7ZU3SpCm5G1WGE4kREnWKh5Rr6fKoV/FAGrIRUyMpbTU3MYBbk+tedYtRmaNpMfOrjEcTJXfSP8AJqjV5k+ZrY+nYnCTZla6alFASKG5ozmgsK2jKGOBSBac4pKAQDL/AJ86Z3NEYxNC77/JoHWfUxrq6kmmxIcDSzSUk0AjcTiAilidAK8u7QdsLzuwtmEBKyOv7VfdvO0QVDaU+I15gZ3oSdcFkF7Jn3y4WzZjPWaj3nLHxEk11vM0KokkgAdSdq1uD4FYs5e/BuMwB1MW55qAN48z7UjqtXDTx+XfocwaaeZ/H9mYwHDrl5sttCx8th6nYD1rZ4Lsytm0BibkxJyAgDxASup8Q9dJ5VYLiXCxZW1bXlJhfXKo/U1n8dj0Vj3uKUt0W3PsCTWBm1uTVfGKpft/4NfFpIYPlJ2/9if96tnw20KjYEcvlpQsPxko5R+Whqu/8UW00XIR1aP0FQsfxIXvEHWR+FRBjqetLx00n2uBh54rphe2GP8ADAO5qTgcJlRcpEZF39BWR4rfnLEmJzGDHoKsH42nciD4gon1AiIpuelkscYxFo6iLySbO7S4tGuoGOiDWBmliZgido/WtHaCrwv7wVIFy93IEAB5RnuOpiMpbSP5Y1rE8CvK2IzXNRDaEAzIjY+tSMfYMOFusUklLQzZRrIBWYEAmDTihCCWKXhCblOTeSPn/odxJVe3ntIogwRMOIGpChoYHrFafsriwcKgnUZh/wDY159duaLB2JPmDIPOtL2cxsWzO+ZunOD7UNdDfCiejntma5sWOVVPEseIqBjePAaT9RVDjeKF/Ss7FpG3bNDJqlFcBsXxtiYGwrsJx9lYnqMvsSP+/tVSXJOn0otrCtIkQJEzpzrUWni1VGW9RK7s9P4bhfB4xMQPLqai8QxADHYdAKQ8XVLUgySWIA9TE1l8ZxRs2YnXl5ecVhYtPKcnZtzzRgiZxfigUlR7/wBKzt/GknSo91ixkz71ZcNwQVDdceEfDP4m/N6CtSOOGGJnTySyvgjYhyiwZzMJPkN4ptrQAUK7cztJ3J+Qok1p6aNJtmfnlbONMY05mpm9NiwNmriKdkobNFA4R2oQcUy7cNDz0aJJH1VNdVRju1Fm0JLisvivtMAbwLIpoTUW+jdYvFBFLExArzjiv2hv3hVPhHOqLj/bK7iCQCQvSs93h51W510WqHsn8RxzXXLsdTUUsaZmp9VtlhK4ZfKvmUSQCR+9Wq3r964qWvDJJD5QDH4jrIAHM/1qpw90KQIMtoIOUg8iNDP96tzxI4O22XV72UKScwQDNMkjXcfKsnV42570rdVyaGmyJR2N0rNQvD7Gx/iMgGd3Zm16mTAnpGlZzj3GrPwWbVvTYhE+ZMTH61RYnjd26mQMVWfFAjMebMd2J+VRraQNP7n3pfTfT5XuyMtz6yNbYIGE1nQncmP0p2tKVNOg1upJdGW3YMCkewDuBTjNcq1wCP8AdVG36mkbDjq1SDb86aVqLhF+CSbXkhtgpO/0pRhCNm+n96nLYkTypsDrUftwDufshHDedOXDjnUlgKbnHIUVjivB25s5QBt9KcNatLXCB3eZjqdhUB1K/hjpNGM4vhECRhnZlKiZ5U3G4QJodTHrHmaDZxpVpH+A71cX7qlAVggj3nz86ydXF48m5Lh/8mrpZKcKb5RlrjyY5TrUjiHEcyrbGiin4lCdY5zFQb1ogjTQ60YpSp+iORuKa9jrFrWKlm1FPwhBEEU67hHMwCSBJjmo5+1MYcyT2sXnibVoiOlIV86G2tFRadbFSfw/h4PiaouP4edW/DV7gLMrUXjnwEA0msz+5QTKtlpkjzp5tmhd0adsPBr2u6b/ADoDMKYqk1IbAmJNTlMiRCop4C00rFEwygtULRw0sOQoiXPKp2NwgVRpqaJgODRFy/4LY1HJnPJV6CedR3pqzkrLHhHYu/iTbNtM0Es/RVjwknnMGOsVD7Y8Du2HRbtt000JUgPoJytsY59K1v2a9o7v3xsxC2bmVCoAhWB8EegJB9RW3+0fs1fxeGW1YyH+Jnc3DlKwpgo0adD5Urv+XPRZfhHgAv8AIUnf0bEcPZWII1BIOsiQY3G9ANvrTloroUXqZ3hpQRPWrDh2CFxuUTQcklbOKyTXEGtNj+FiNgIFUVwAGoQyqfQCMtsmrfg/BO8MvsKXhltNzWiw9qE00n5+tUajO4qonFfjMOiIQq6VlLo1NajFWTMZvWqC7YJfKok0NPLjlhAphyat+C8EDHM0wOVTMNwYqoJEmrrDQtvYTUc2o+LUAckPE7gKo2qrxOANwmdhVz3ZbWgOpClYiedKwyU+AmTu2BJFdbuFVIOoqRxWyUeP0o3BcNmaW2FPzanDkMJODtFSuK1o3d5105fvVvieziu5K6SNByFMwXDFtq5czplSDGZuUVm/ejB2u14NWON5IfyZU4e0ytEaSBP9a9Dw/BhZQRBJX4o1P9p5V58t8zI13mtZw3HXCgXMpIBJVpmI3U8x1FVfUcMnFSg+PJ2iypScZdlF2lwdtHlRDEAsPwzqJHT+9VeFWWEjnVtxwNcAbkgCFhpqSTtU3heDXuxIpvDlcMCcuWKatRWV7UEspAkdKqcZ42gD1q0xCn8IqIEME1XF09wqZvH2AjEVEC1e3cICTI1rhw8dRTizKuTqLLhOCL1eYrBjL6CrS1wqH0AAgLHpRX4OYP1pTJq4N3Zx53dss1yAOcVp+CdmmbSOmZj8K+pq6wHZwAFgvMa/0861dri1q3ayIjCNQBIOb8zNUMutUlUGSjV/LoyvF8AuFsl1hrnhhmAyshPiFpZ1O2u+lZS/mvOpfvF3nNEZIGUqPzTPlW14rhnxBViAAs8tZMTEbTA9ajWuBARpVGDU7IVOVuy7LODdQVEXAKLark8OX9Qd56zXomC7d2rlh7jHKLaw+05o1I8ulYocLlSCNNR78qr8TwEhGAlQ0ZgDuJmDXSywyKt1FMGou2ZnH8SLsYUDMzECIgEkgfKqm4piSecVq7nZx2IIAAp2H7LZ1ykag7xuOcVqLUY4R7It27McLJn1rRcD4cwhuR3itBiOzapZTKssD01NFwPCmC6Agml8uuht4ZxV8TYERy51S3OH/iK+EGTJ1itTe4M+aNPM8veu/wBHYkAgQNT0M0vDVxguzqKO3at8tOeWpd28yxzH1FTf9CCnNHP2innBkkADYSD18qpyaiLfDtHFLdTM06z0p9iwtoy2528vWr1OFzJiJ+elR73BpYEjT9aMdVF8NnER8WFEsTr8qkYR1ZYFS8RwGRqPh1HSKZheClCxj0FCOaDjaYKHW7HlULGIS0RMVddwQNop+H4cxmRpG/rVf3oxdnGLu8P71izaACpXC8q6KJNW+KwbQUVZM+kCuHDDaUADxFoDRMedOLURkqb/AKIKVlXxexltd4xCydNYJ6gRWLdmub6Kun9B61ueK4M37rKdFRQNOZ5hJ/Wq/FdmmhQixAOntuepqOmknK8nkdzTjGChBldwnBCJI0/YVMutF5MpI1gkcgdKk8P4VcTdDH7+lWjcNJULl31U81NX5sseeexWD2yTKPH8MK95qx1WehMyDFGwrAJFGvWndV+IMWytMAGNtAI60fD8NKpoJObWlr2QUZyTL9TOM53FFfYuEvFRsfYOpU6dKt8Rg4PhGvMedDw/DiwbN7UPvRXNixlGdjm1qKA3U1q7vClAOUVF+4L0+lXLPF9BPTr+HgAikwyrzPtUzDp4fUVW38LD715rkFeSZibsRl2HKmugLgnTSm28OQJmi20nU8qjTsB1oZEadQaCL4IGlNuAsSJijokCDqaNHDSQsHrQ2XNr57U3E2TI1qRh7RAmdakkCvAjHLAgRzFAawcwYaDlUq/bBZSetdjrusDaKl0cyDeukNHyoy3o/amW7WY60W3aGYetBkORubQ+utdZYSZ6RFScVYynSoyiJqG4PQa3hJXyH6UxwF0G09KPhm0NCyTQ5JEe7zp1pgAJ16CjNa0M71EdDyMUWiJLtXCx0jTceVGuqMs6amh4O18+tSO6kkcooVXBJFZmzEkipeGvyIIgRpQUWZHrTLNyNOlVytdHI4MPF6093A6a61IxODBUONCaA2FI3Mg8ql8kCgbYcbxvzqO7QdKtGsyoE1FfDAHXWuuVdhoGl4ACYPKm3m1MAUtywCQBpXJZ59DRUX5ZxEu4fKsEbmaRLYAip10ZxJqFdtx711N9skMfAgmVjSgXANo2+pqSldZw8t5VKpM4gsojURrUM2F6Cru/hlj3oJwy1JKSC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data:image/jpeg;base64,/9j/4AAQSkZJRgABAQAAAQABAAD/2wCEAAkGBhQSERUUEhQVFRQVFBUVFRUXFBUUFRQUFxQVFRcUFBQXHSYeFxkjGRUVHy8gJCcpLCwsFR4xNTAqNSYsLCkBCQoKDgwOGg8PGiwlHyQsLCkvKSwsLCwsLCwsLCwsLCwsLCwsLCwsKiwsLCwsKSwsKSwsLCwpLCwsKSksLCksLP/AABEIAL4BCgMBIgACEQEDEQH/xAAcAAABBQEBAQAAAAAAAAAAAAADAQIEBQYABwj/xAA/EAACAQIEAwYDBgUDAgcAAAABAhEAAwQSITEFQVEGEyJhcYEykaEHFEJSscEjYtHh8BUkgjPxFiVDVJKi4v/EABoBAAIDAQEAAAAAAAAAAAAAAAEEAgMFAAb/xAAtEQACAgEEAgEEAAUFAAAAAAAAAQIRAwQSITFBUSIFEzKRFWFxgeEjobHB0f/aAAwDAQACEQMRAD8A9Zoimm5a4imhYKKIDUYE0a2ahJBTC0x1pVpxFQJdkYinKaVhShKssgOU+VFFNVYoqiqpMsicDSmuqr4n2nw2HbLduqr/AJRLNB55VBIqBYWLLQHWuwnELd0ZrbhgQDoeR1FEIqS4IOn0Q2FNIqVct1HK1cnZW0Drqdlolq1NFujkNRqV1o4sxXNb0qrciyuCudaQVKuWpqOUNWJkKB05GpWSmAUGFcEtTTWFcgNKxqgtQMihXFohpjGuOIl1KjkVNZKC9qppgoi3FqM61OuLUNxrUkyLRGdaCRR7lRzUwG4BpwNNrhRKx8UQNFAmkNdVnEwOK4mowalV6jtDYUCihKz3Eu3GFw+j3AW/KpBP6xU7gPaJcSudVKpyJza/SKpeSN7b5L/syS3NcFvkropq4hTzHT3p+agCiv45iSlhyDBiAek8/UCa8wXC21YmJJHxGWJM6k9a3fa3hOJvWXFm7ZUggqHRgqqAc2ZgTJ9oryHFYXGrYN11bLmgvmCaExmKgAlZI10qLyqHDfZXLTzy/j0jTDi72BNpiuvtPp616R2f4l94w6XeZBDDoykqw+YrwLi2Kv4Yqt3K9wgyBcLOo2GYa5P1r2T7M7JXh1qTJLXGO8iXPhaeYqSyKa4Ojp5Yn8jU5KDdtUbNXEVJOibVkQiKNZFPNunAUZStEVHk6KQinU01WWDCtMKU9jTDROBslCAo7VHYUThaaaSaWaBwNqETRWoL1xxzGhtTGuxTReo0dY24tRnSpLvUdzRRxEu26jm3ReJ49LNtrlwhUXc/oB1NYt/tH1OXDsROhzjUcjR3UBQb6PYya6aQV01eUCUppQ1NLVwGIXrz3t12qdn+7WJKgfxWU7nQwG6Dn1rS9teLnD4Rip8bnu18swOYj0UH6V5q9tFw6mcpYAlT8R81jy3nTWs/W59tY12zS0OG/wDUfgrG4jmYWVKKNWuXAFzwf/TLqJIMbVqeG8RZbWW1dZk2Ko0/QajeszwzCWRmcpJ0KzMD4h4gTDExPSKtibdyCVCH8NxPCZ84rHzScXti3wauFKS3NLkN/rz5gFYiDsSY3kz+p9KueEfaVcS9lvsvdAmWgz1EAa+1ZfFZ7R/jAXbR2uD4h08Q1+dRMVw5LyE2mzCP+S+Z6ipYcksbu+DsuOORU1ye48H7R2cYha02ZZynSNY2j3rOdo+DuouJYt3LvfIQEJzICwKtmdyAg1EydeVeT8K43fwDTaaUzAlORgc69e7Fdr1xdlSWm6BLgAgJrABJ5/1rVShqI0zLe/TtuPXooLF77vhcmJti3dNtwR3eUG4JUaxlaYEEEzpVVwzibL4lZhqYIJEaxH0rX/alc/8ALbpyB4a0dZ8PjAzabHlPnXkvBuMZpBE6mFA94Hn5+RoY8CwydPs0NHqYzVSR6Vhe3N1Bq4YfzCT8xBq+wf2g2DAu+BiYEeIHzj4voa8xxVwZJXSdPfrVRgcVLu7MBEICzEARqxgGTrpGg0q/d7L82mwydVV+j6GwuOS6oe2wZTswMj+3vR1NeIcO40FINm8cwIlkiZ39I8ta9R7L8ffFKzG3lVYAYbFua76kVK0zK1GkeH5J2jQU0tTc9MY11CVilqYTSFqG7UaBY5jQXNIWobtRUTrFJppemM1MLV206xWuUN3ptw0JnqW06wbmhE052oZepUROLUzEYpUQu5CqoJJOwA50lx68y+0PtgLn+3tHwT42/ORsFP5Z+cVCTonBWyv7RdpXx+ICgRZUnIhYKD/O7EwPU7DSpqYm6AAL+BAAAA7stAHLN3ZzesmaxNu6ucK7ZV/EYmegiRNaZMRgoE37W3/tf71Tyxng+hyKSikUM02jPGXBTA1EY1W8Yxvd2mbYkZV9T/TU+1dKahFyfSDGDnJRXk8y+0ftM9zFqiLnt2AdOTOdCT11AHoKo8rNbBYA3bjADyG4UdBtp5VeY7Dr3mbSAsseen7nrVHw/FC5iC2aFtgxrux0n2B+hrAlnWRPJXXP/hurFsey+Oi2xFlbSjMsqwVSZ2jY/wB6qcSCuxOU/Ceo8/0qRxfiACkTP1qo4fxQv/D3yyfMAb/T9KXxwk47vQxOUYy2l/wnGycrHTUGdQR0jnTsV2dyXVuWtVkZlB2HMVXWrDAErHkdt/OiYK9eUl5Hucqj/k2/sKGyVuSZLeqpqwuOweV8sTJADbSCdJ89qmYDtdb4cHTDhbjSfGyggkGPiWPPSI86jX+I3LhAm3GhJCsxUDmM0AnmPSs72j4Q9sqykXEdQQ6KAoIgFQBoI08+utN6ZbfItqXa4ibC/wDaG+Kw1+xeyMLlsqpAykNIK/p9KxWCQJiV5K0rryYjlPmB860/2f8AaLBWsPetYwQzMhWUzB1URkzDVDJknTStdg+AcMvuLlkqD+WVb6OG0qeXUvC/nbXsrxRUuYrlMyVuyMwn4QCepJJ2nceZ57VmcfriHCsQA8qqoDqYJLTpvO9e3ns9hRZI7oMVE5zMiNjoYHtpRuNdk8NirDL3Vu2zL4LiW1V7bEaMIiR5HSr9PmWoT2eCzValRpNcWeY9neHtirqWpVJ8VxwAAqKNcvqZ+YFe6cLwqW7a27aZEUQBsfWPPfXrXmHYjhgwuPfDsy3LoCquQEWwAgclmOoy7Zesya9YS3HOg3Pc+OEJ6jL9xoZeWNaCz0mPxGUAc2IEfWoZu07ge+NiE+GSWemM9ANymm5V+0huCs9AakL0Nmrtp1nM1DLUrmhE11HWcXoTtSs1DajR1jHaouLxIRGdtlBJ5nTp51IeonEMN3lt02zKRPQnY/OK5nIxPavtTfVDkIRTmWFCts2RiXJ5GV0A1B3ia8zx+Ma5czHU6DQRtoAAPICrztDi37sBgRp3TA8ntEFj75gfeso5pSTtji4VGo7HdlBjDcL/AApAmSCWOwB9Ad6uW7AMCQDZgaCUkx5nrTvs9v5LDAEBrjgLO2i7z01rajBJ+UnzzHXzq2MU0VTk0z0ovTC1Bz0hemNotYVmrFdqeKHvijABUAgkwrMVBILfhOw1geday7eyqTBOUEwNzAmB514/e4piL185kGa+/gUCSQSTqvoPkKS1sW4bPff9B3RPbJz9HccPhCEjvLvLUIizqzESWjlE69aouHWXtF9FIHhOZoBykyZbUTMwQNCKtOJYJrLWgF0xA8IUA3oW4AGWNAXI0XXQRIrecA+z+zbK3b657g1CNDKjafFBIcrGmpAMnXkjh0trZHoay6rne+/BjsN2ExWLgm2tm31ZiJHkImNdwPetXxL7Py1tnDg4lLWSyEtpbtqF1FsACTIkSTOus1tc1LmrVhpYQjtM6eonKW5niGE4eWCszFmMzMmByCjZYPvTsVgQdtOo6+vT6Vpu2XC+4xOdR/DvS+mgDj/qLHnIb3PSqs2izkgaaV5rU78eWpHotO4ZMacSHw/AnnP7k/5yqb93FtiEEsfEyn/pTAgOdgxjRuR33qztYcW1zO0axtLDyVebnpy3NC7s3vCq5UJ0U6lv5rjfiPlsPOq9+z5z6fj2Xbd3xj379FRxGz95XKBIBIZcoW4G18LQJ9G28ulVjOzFyyua22RvyZ9fZuvkfnWxfDdy6nXbLmJ1PIoeq7QeRA3BpwsplN59SQCNiAOW1F53GnHr0csMZcS79nn69r8ZbU2y7AEQQ09OhNWPC/tCx6I1tL6kKubNcCM6gQIRn1J1+HU6aVI41ihkYZdWk7Awq89fMiov2c8BbHYoWY/gZhcvaahE6NyLEhfeeVauklcNyVWZOrjU9sndHqn2S9n2SwcVf1u4jVSdxamZnq58XoFreXboUEnYUgARQAAAAAANAABAAHSvLPtS7fm3OHsNNw7x+HzP7Cpze57UJLl2zYvjxcY3WIW2AVQkwCPxXJPLSB7ms7xX7Q7Nthbsjv7hZVAVgq5mIUKGPxGTyryfgjkSb0srDQlRdI81VmAB86V8KGuDu8y6jUxnYzygmOXOnIT2RSSK3FN8s9/J0/zem5q85CC0Vu4jiZF0sGa1bzXrkaHKIOUnltlq0w/b8OABbIaAJbWT1hYFGWswwVyYceky5PxRsJpCay17tBeOogeij95qKe099TqQfJrYg+6wRSv8W0zdW/0OfwrUJXS/ZsCaGxqowfadH0cZG6zmQ+jcvcCgcR7W2rZjMCfI0/jyQyK4OxHJinjdSVFyxpjGsZc+0AFwEUmfKpeL7XAL8LTHITFDJmx4/wA5Bx4MmT8VZoLt0Dc1W8R49asjM7geXM+QG5rF8Q7QOwnMVXmY8VZrGY5dw2YnnufrSj1sX+CGlomvzZC7SYw3WZjoWYtl/KCdB67VQAFmjqYqwxFvNsefnJPv+lKnDWGpAGn5gP3mq1NJclkoWy94FikthoLARAOYhQTuYGjHYRtpRm480n+Pd91BPuZqkdoAEjy6D0G1N7+3+aroN0VyjyfTeauDUyuBrSMsfNUF3s1/vfvKlCCpHdvICswCl1y9QPLc9ava4VCeNTVMMZOPRmcH2VujHDFPdUIuYJZALlEKlFthiAAANZA5e9amaaGrproY1BUiUpOXZxNLNIKWpkSm7W4BLuFuByFKw6MdAHGiif5py/8AKsAmPZQLdsDPsX3CnYxy8p15x1Hp+PwS3rT2nAy3FKGVDATpOU6GDB9q8x4LgMhYMWaGYtcYyXYEiYkkaR8zWJ9V2wSyVz4Nn6Xum3C+A62ObEs0RJ5DeFHL9+ZNXvCcMw1IjTSg3MtpcxAZzsnSdmb+lUeP49cJifWvN1LI7l2egbjFVHovcfcRQ2Zhqp9hBk+g/WPOgYDAZrORmUQ06kSFYZojqGLD5Vm7l0uyxtAZl5ysBQf5SYPTepH3kqYHQT5/FTMoKMdv9xeMnKW7+xD7VoqF8uoKFJ9VzD6qfl51uPsFwqjCX7gHja8EJ55Vtqyj5uxrz7jtrOkzB3Hr0j/Nqz/D+0eJsWXs2rrpae4M6qcuY5SILDWIA05xWzpecMaMXVc5ZJnv3bvtkbFru8PD4q4/dIgZWZJBlyqknSNPOvKrHZeQxxRa29xoF4kFS7bC4CNj1B+VZjCcUNm4l5YLI63ACNCymYIHXavSe3naJLy2VtxAHfPH5mWLafIsfcUx9tU6Yvv2eDKcWw5wxKXBlI+UcmHUVT4fCXL7ZjmS3y5F+XyrW4XFd7hQcZaL2kabF0CWXlDru1nkDrt6GrC/gBGg5CNNI5fSs3U62Ufiv2aWj0EX83+ip4XwVV+EDz8/XrV4OGrbKmJ56ULB29TVocTKifw6Vhyyyk3ZvKCilRz3IGn1qJccHcVxxYaf5TBHSoWNeNRtUYoDYW9htJFV9/BBviUE9SBPzomE4iZirUWwwBq+DlB3FlUtslUkUAthF7sFQxJMDQt/WqbieLtrIADt1OoHp1NXnafhhZM1vca6cxzHlWFuE7mf71s6DBDJeSTt+jJ1mWeP4RVIPe4g5EAx5CAKhXlDDUa9QYP0prNXTWz9uPoyd8vYBsKORM+evzrheI0MRykSPY0W4aHM+lRliT6JLI0Ibo9Pn+utdmXz/wDl/wDmo7W4mKSfKobGie5H1VXCkmlmtIzBa6upRQCcKWkmkZq44Wlmog4rbzZcwn1qk7SdsEsL4TmboDROqy9xHErds+NgOdYjht1RcdJEZnAI3mTB9xWO4vx177ZmJ9OVWHC8QLa22YHu3HxxMOCQZ8pArF+rRU8aruzX+mvZNr+RoceFXwpyMkkkkk9SaiWMIW/DPnRMEBcLEuGAOsb9NxuKurVtVWR7azXmJNp0ehT4M5xDh5TKyg6Eg7SVO/yI/WquyZYkDdtJ0MDQGDtzNXXGMbEzoP7VmuGk3Tn1idPQc6vxpuDbKpOpJGgvcHW7aPev3cagiCw31g6EdRWGxeEtjCuUksrpmJjXxPDAfhGUgR1G9X3aXiHd2co3cge25Py/WqzhmFz4a9m1BgjzYCY9pB960dBcce6XXgQ1lTyKMezP97IOuo5fvXoeA4c2KXDtcVLdpLNtSASbl0LPx6QpMkEjl5msPj8QRYtoLaKGActlIdiJWMx0y+Q9ya9A4FiP9taj8o/cVfr8sscFt8lGjxQyS+Xg0D3lGkCBoBGkdKW64cQKqmvknnQ/vmU6mK87fJvpE3C4Uhz8/rVJxniRQkLzqe/Hcpgxr/kzVFdtB76yfDqx9AJo44fLdLrs7JPil2SOGXmz3Fb8ST7gSK58YQpBoqMAQ/XP7chVbcJc84H1qxLc7ZU3SpCm5G1WGE4kREnWKh5Rr6fKoV/FAGrIRUyMpbTU3MYBbk+tedYtRmaNpMfOrjEcTJXfSP8AJqjV5k+ZrY+nYnCTZla6alFASKG5ozmgsK2jKGOBSBac4pKAQDL/AJ86Z3NEYxNC77/JoHWfUxrq6kmmxIcDSzSUk0AjcTiAilidAK8u7QdsLzuwtmEBKyOv7VfdvO0QVDaU+I15gZ3oSdcFkF7Jn3y4WzZjPWaj3nLHxEk11vM0KokkgAdSdq1uD4FYs5e/BuMwB1MW55qAN48z7UjqtXDTx+XfocwaaeZ/H9mYwHDrl5sttCx8th6nYD1rZ4Lsytm0BibkxJyAgDxASup8Q9dJ5VYLiXCxZW1bXlJhfXKo/U1n8dj0Vj3uKUt0W3PsCTWBm1uTVfGKpft/4NfFpIYPlJ2/9if96tnw20KjYEcvlpQsPxko5R+Whqu/8UW00XIR1aP0FQsfxIXvEHWR+FRBjqetLx00n2uBh54rphe2GP8ADAO5qTgcJlRcpEZF39BWR4rfnLEmJzGDHoKsH42nciD4gon1AiIpuelkscYxFo6iLySbO7S4tGuoGOiDWBmliZgido/WtHaCrwv7wVIFy93IEAB5RnuOpiMpbSP5Y1rE8CvK2IzXNRDaEAzIjY+tSMfYMOFusUklLQzZRrIBWYEAmDTihCCWKXhCblOTeSPn/odxJVe3ntIogwRMOIGpChoYHrFafsriwcKgnUZh/wDY159duaLB2JPmDIPOtL2cxsWzO+ZunOD7UNdDfCiejntma5sWOVVPEseIqBjePAaT9RVDjeKF/Ss7FpG3bNDJqlFcBsXxtiYGwrsJx9lYnqMvsSP+/tVSXJOn0otrCtIkQJEzpzrUWni1VGW9RK7s9P4bhfB4xMQPLqai8QxADHYdAKQ8XVLUgySWIA9TE1l8ZxRs2YnXl5ecVhYtPKcnZtzzRgiZxfigUlR7/wBKzt/GknSo91ixkz71ZcNwQVDdceEfDP4m/N6CtSOOGGJnTySyvgjYhyiwZzMJPkN4ptrQAUK7cztJ3J+Qok1p6aNJtmfnlbONMY05mpm9NiwNmriKdkobNFA4R2oQcUy7cNDz0aJJH1VNdVRju1Fm0JLisvivtMAbwLIpoTUW+jdYvFBFLExArzjiv2hv3hVPhHOqLj/bK7iCQCQvSs93h51W510WqHsn8RxzXXLsdTUUsaZmp9VtlhK4ZfKvmUSQCR+9Wq3r964qWvDJJD5QDH4jrIAHM/1qpw90KQIMtoIOUg8iNDP96tzxI4O22XV72UKScwQDNMkjXcfKsnV42570rdVyaGmyJR2N0rNQvD7Gx/iMgGd3Zm16mTAnpGlZzj3GrPwWbVvTYhE+ZMTH61RYnjd26mQMVWfFAjMebMd2J+VRraQNP7n3pfTfT5XuyMtz6yNbYIGE1nQncmP0p2tKVNOg1upJdGW3YMCkewDuBTjNcq1wCP8AdVG36mkbDjq1SDb86aVqLhF+CSbXkhtgpO/0pRhCNm+n96nLYkTypsDrUftwDufshHDedOXDjnUlgKbnHIUVjivB25s5QBt9KcNatLXCB3eZjqdhUB1K/hjpNGM4vhECRhnZlKiZ5U3G4QJodTHrHmaDZxpVpH+A71cX7qlAVggj3nz86ydXF48m5Lh/8mrpZKcKb5RlrjyY5TrUjiHEcyrbGiin4lCdY5zFQb1ogjTQ60YpSp+iORuKa9jrFrWKlm1FPwhBEEU67hHMwCSBJjmo5+1MYcyT2sXnibVoiOlIV86G2tFRadbFSfw/h4PiaouP4edW/DV7gLMrUXjnwEA0msz+5QTKtlpkjzp5tmhd0adsPBr2u6b/ADoDMKYqk1IbAmJNTlMiRCop4C00rFEwygtULRw0sOQoiXPKp2NwgVRpqaJgODRFy/4LY1HJnPJV6CedR3pqzkrLHhHYu/iTbNtM0Es/RVjwknnMGOsVD7Y8Du2HRbtt000JUgPoJytsY59K1v2a9o7v3xsxC2bmVCoAhWB8EegJB9RW3+0fs1fxeGW1YyH+Jnc3DlKwpgo0adD5Urv+XPRZfhHgAv8AIUnf0bEcPZWII1BIOsiQY3G9ANvrTloroUXqZ3hpQRPWrDh2CFxuUTQcklbOKyTXEGtNj+FiNgIFUVwAGoQyqfQCMtsmrfg/BO8MvsKXhltNzWiw9qE00n5+tUajO4qonFfjMOiIQq6VlLo1NajFWTMZvWqC7YJfKok0NPLjlhAphyat+C8EDHM0wOVTMNwYqoJEmrrDQtvYTUc2o+LUAckPE7gKo2qrxOANwmdhVz3ZbWgOpClYiedKwyU+AmTu2BJFdbuFVIOoqRxWyUeP0o3BcNmaW2FPzanDkMJODtFSuK1o3d5105fvVvieziu5K6SNByFMwXDFtq5czplSDGZuUVm/ejB2u14NWON5IfyZU4e0ytEaSBP9a9Dw/BhZQRBJX4o1P9p5V58t8zI13mtZw3HXCgXMpIBJVpmI3U8x1FVfUcMnFSg+PJ2iypScZdlF2lwdtHlRDEAsPwzqJHT+9VeFWWEjnVtxwNcAbkgCFhpqSTtU3heDXuxIpvDlcMCcuWKatRWV7UEspAkdKqcZ42gD1q0xCn8IqIEME1XF09wqZvH2AjEVEC1e3cICTI1rhw8dRTizKuTqLLhOCL1eYrBjL6CrS1wqH0AAgLHpRX4OYP1pTJq4N3Zx53dss1yAOcVp+CdmmbSOmZj8K+pq6wHZwAFgvMa/0861dri1q3ayIjCNQBIOb8zNUMutUlUGSjV/LoyvF8AuFsl1hrnhhmAyshPiFpZ1O2u+lZS/mvOpfvF3nNEZIGUqPzTPlW14rhnxBViAAs8tZMTEbTA9ajWuBARpVGDU7IVOVuy7LODdQVEXAKLark8OX9Qd56zXomC7d2rlh7jHKLaw+05o1I8ulYocLlSCNNR78qr8TwEhGAlQ0ZgDuJmDXSywyKt1FMGou2ZnH8SLsYUDMzECIgEkgfKqm4piSecVq7nZx2IIAAp2H7LZ1ykag7xuOcVqLUY4R7It27McLJn1rRcD4cwhuR3itBiOzapZTKssD01NFwPCmC6Agml8uuht4ZxV8TYERy51S3OH/iK+EGTJ1itTe4M+aNPM8veu/wBHYkAgQNT0M0vDVxguzqKO3at8tOeWpd28yxzH1FTf9CCnNHP2innBkkADYSD18qpyaiLfDtHFLdTM06z0p9iwtoy2528vWr1OFzJiJ+elR73BpYEjT9aMdVF8NnER8WFEsTr8qkYR1ZYFS8RwGRqPh1HSKZheClCxj0FCOaDjaYKHW7HlULGIS0RMVddwQNop+H4cxmRpG/rVf3oxdnGLu8P71izaACpXC8q6KJNW+KwbQUVZM+kCuHDDaUADxFoDRMedOLURkqb/AKIKVlXxexltd4xCydNYJ6gRWLdmub6Kun9B61ueK4M37rKdFRQNOZ5hJ/Wq/FdmmhQixAOntuepqOmknK8nkdzTjGChBldwnBCJI0/YVMutF5MpI1gkcgdKk8P4VcTdDH7+lWjcNJULl31U81NX5sseeexWD2yTKPH8MK95qx1WehMyDFGwrAJFGvWndV+IMWytMAGNtAI60fD8NKpoJObWlr2QUZyTL9TOM53FFfYuEvFRsfYOpU6dKt8Rg4PhGvMedDw/DiwbN7UPvRXNixlGdjm1qKA3U1q7vClAOUVF+4L0+lXLPF9BPTr+HgAikwyrzPtUzDp4fUVW38LD715rkFeSZibsRl2HKmugLgnTSm28OQJmi20nU8qjTsB1oZEadQaCL4IGlNuAsSJijokCDqaNHDSQsHrQ2XNr57U3E2TI1qRh7RAmdakkCvAjHLAgRzFAawcwYaDlUq/bBZSetdjrusDaKl0cyDeukNHyoy3o/amW7WY60W3aGYetBkORubQ+utdZYSZ6RFScVYynSoyiJqG4PQa3hJXyH6UxwF0G09KPhm0NCyTQ5JEe7zp1pgAJ16CjNa0M71EdDyMUWiJLtXCx0jTceVGuqMs6amh4O18+tSO6kkcooVXBJFZmzEkipeGvyIIgRpQUWZHrTLNyNOlVytdHI4MPF6093A6a61IxODBUONCaA2FI3Mg8ql8kCgbYcbxvzqO7QdKtGsyoE1FfDAHXWuuVdhoGl4ACYPKm3m1MAUtywCQBpXJZ59DRUX5ZxEu4fKsEbmaRLYAip10ZxJqFdtx711N9skMfAgmVjSgXANo2+pqSldZw8t5VKpM4gsojURrUM2F6Cru/hlj3oJwy1JKSC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s://encrypted-tbn3.gstatic.com/images?q=tbn:ANd9GcTGKFR-9MRIXyTApOGjNKXAgGLTwfNS-IHf-_FpLddg9fkgHTgZpQ"/>
          <p:cNvPicPr>
            <a:picLocks noChangeAspect="1" noChangeArrowheads="1"/>
          </p:cNvPicPr>
          <p:nvPr/>
        </p:nvPicPr>
        <p:blipFill>
          <a:blip r:embed="rId3" cstate="print"/>
          <a:srcRect l="19302"/>
          <a:stretch>
            <a:fillRect/>
          </a:stretch>
        </p:blipFill>
        <p:spPr bwMode="auto">
          <a:xfrm>
            <a:off x="3643306" y="4572008"/>
            <a:ext cx="2090734" cy="1762126"/>
          </a:xfrm>
          <a:prstGeom prst="rect">
            <a:avLst/>
          </a:prstGeom>
          <a:noFill/>
        </p:spPr>
      </p:pic>
      <p:sp>
        <p:nvSpPr>
          <p:cNvPr id="16396" name="AutoShape 12" descr="data:image/jpeg;base64,/9j/4AAQSkZJRgABAQAAAQABAAD/2wCEAAkGBxMTEhUUExQWFRUXGBoaFxgXFxgYFxweHBwYHhcYFx0dHCggGBolHBwYJDEhJSkrLi4uFx8zODMsNygtLisBCgoKDg0OGxAQGiwkHyQsLCwsLCwsLCwsLCwsLCwsLCwsLC0sLCwsLCwsLCwsLCwsLCwsLCwsLCwsLCwsLCwsLP/AABEIARMAtwMBIgACEQEDEQH/xAAcAAABBQEBAQAAAAAAAAAAAAAFAgMEBgcAAQj/xABGEAACAQIDBAcECAQEBQQDAAABAhEAAwQSIQUxQVEGEyJhcYGRMqGxwQcUI0JSYtHwcpLh8SQzgrJDc6LC4lODk+MVY6P/xAAaAQACAwEBAAAAAAAAAAAAAAABAgADBAUG/8QALxEAAgIBAwIDBwMFAAAAAAAAAAECEQMSITEEQSJRYRMjMnGBkaEUsfEFcsHR8P/aAAwDAQACEQMRAD8Av5xdsffXyM/CkNtG2OJPgDQxcKOdOCwtJuSyY21l4KT6Csu6X31bFXRGXMJjhOQAH3k+VaSqLyFZv9IAyY1G3KUU929l/T1ox2YeSm44jQjQyp8jlP61GU754/2opicL1kkcRA8t1RbWz2aSB90H031Y0QZw7dk89CPFTr6j4V2Puy+vEfH+/uqUmHAkfmkHxABB99DMU4JJ3afKlfBDaeigBwWG3z1SyY03sAAecKD/AKhRPKKhbM2c2HtxmzLm7AiAEVEAjzn0qZmqmLtFmWKUqQpY5VKTLwAqCWpdi7rFMiomE0y57Q9K9L1HxFzTjTEH2am2epNnZ7Pl+0spmAIDXNTm1GgB1r1dl2ySDi7QyiTEmNY5jjUpgtEA3KQblH8L0dw7KW69mAmcq5d2+JBmkJszDZsq28RcPMwq7p36GjTBYCL03bfTzoljMOFVz9WyLlMMbjEgyoGm7iaGW1EUGqInZzmmWp+kk0AkVl7jXVIavKgAh9ZA0JHj+vKnUzt7Ks06iFY/AVHkVO2btp7PZYs1rkDDL/AflUCe29nYg7rT+Yy/GKrfT7orfuIjlQpXT2lLakAAAHmZnurSrG1Ua31iyynceZ4qw4Gq7tbElgZJnuJG7gI3Vq6fp/aPfgrnl08GFYpWQouvZ3ep+dLxeLKp2SQX4d3H3irjtLoxN4OMxtjQZdWA0113wJgd1M4/oxhrzr1F0Agew0q+gGXstBmJ4b4odRB4ZV27FmL3itcld2Nh+uYIN7glZ5wPmR61Y9nfRstxWe45BcHKsRlaPvc4PCouHwgwV7MqveMyUVG7Lc1aIZTy7hyq/dHcReuW2v31KMxhEOkLzjmTWKUm2a4wpUyF9ayWrIc52/yyugysggxAkhoB1598UjZOOt3gxt6xvB3jy5VXOlzv9ZCqYOZyI4MEtPPuI86G9D71wYp0VgpYHMZMaGZX5eNdHD08MuKD720/3RgyzcJy+5oUivFfWuuXFAOYiQCZ4wN08yTUZ7kb6oz9NLC9+A48qmEi9MX20plcQse0PWkXcQscT4CqSwI7OvQlsqlsxILOSNVYxy+6RRpLpF24IwwENE6mN4za7qrmxrlsq/WBQR2lD94gjTwFETtBBdV8yBcsMBaYknLB1ndVqkqK2tyzYG+xtsc9qRxQaDd3GaG38YS5Bu3DCkwqx92TOlQLO2bYtspdp3jLbEHu1qC23nkkZtQRuQHdHKhaJQxjnENHWSxUS5MEak/e8Kjk1F2vtRoBfcuu+Se86UDvdKlG62x8xVcpbjJFjLUnNVSfpeeFr1b+lNL0kxDezbUDmZihYaLeXrqq1ral0ntEf6RHz8fSuoag0W5cSOY9aUlzMQo1J3VWcBtpG4weP9RwNW/ozfRp1l51H5dNRzn9Ktxw1yoWb0qwpZtC0kDedWPEnhQLaGKYZTwDdrn4fvnU29i2VQbmjHU8lkyFPgCBPdVVxe0IS8jdogGBzGnvg16PpcNLZHOyz3CWNxTW8NcZT2lQwfAb6E9Eumi2QtnEGVb2LrfdP4XO/LO48PDdB2rtNjZt2wezctme+F/WapGLPZTvPwqddhX6aV+j/NDdNNrKmj6KuICuZcoOWQd6+PhQxto6dphGWTwjSdeWlZBsLpXfsIcN2rtlzAt5irDMdQjRIB5fDWZe2Ns4m9aOHs4drYfRgBJy8VUDhG86k615r9Pkk/CrR2XnxqPie/kM3dvq15r51BZioPeeA55YFR9n7ZUYo3ssKWPZXgGEfOaDjY9/q2fqnyWzDMQYHd+90jmK7A3srjlxrfDKouMIqknf1MMouVybt0agu0FZOyfaZNe4EH5VNF9GI0BMSCRw1j5mqpcKLBB7BObwGVsw9al4bFsSpJ7WUE906hfIECu91HSxyQcTm48ri7LWl1eAFKN2hZubiNx1FcL5ryM04ScZco7CaatE03O14j4V6blQLt06GeNetc76Ww0SzcpBu1Ca530xcv8AfQslDPSK/wBnKNZ4eNB8Lst21YBB3zPp5miYcEknwGtc90fsmgyUI/8AxloDdJ5/0qLiMMRuM/H9/wBafa6OQqLicUFUtpp3UKCObPgSWivajLdGZEP3p18ASZrqIAvir2BxRHbW3dYSGUwT4gxPKCJpvAtfwV0XP8xBMkciIM8jHHdQRMLgcZtOGnAWGQgSwGW6FGgYyNXM8J7pq37N2U6pesvcVr2HYKXXW1cVkDoYPstBIMcgTvq29LsW13J/ScXFgkFQ4BE7o0MSOMVWcc4y5xw39/dW1bTwaXFKOoZTwP70NZn0p6GXUBbD/aLxQxnHyYe+u/0P9SxySjk2f4Zh6jpJLxR3RQuv7CfkdhHcYMe81X8U0uB+HTz41Nv4o2w+YQ2YwDzgDX0qFgEBUswJOYa+tT+pdQnFY4993/gnS42m5MJbC2wMKzN1Nq8zCF6wZguskgcJ3TIPLfVjfp7rpbjXNACwGy5TlmYGUsI/Map9wjl8PKm2Ve/0FcnHlcOyfzNU8akTekG2rmKuZnZoA7KsxYDfJA3A68BQu4YpTBf3FN3QI0+Ec6SUnJ2x4xSVFhwOLzhVbVRvHPuHifnRkXu1pvmT+lVno2t0yyIzaxIUtBidIETrVw2dsO/lNx0KKNe0IY+A3+Zr02Lq8awLJkklscrJgm8mmCCWClkjiOfI/OnjZPNfUUO6s8/d/WvDa7zXluszLNmc4qkdbBDRBRbJ7WidMyebf0pRUcbieRJ+VCzb76V2eM7uYj4Vm3LdiZcCcbq++o9zq/8A1f8ApNSPqSEA67udcuygwDKhIOoI3HwpbGpA7NaH/EY/6aQb1j8Vw+Qoi2xTwtH9+dMtsS5wte8frUJsD7uLw6gki5A3mRQDH4i5eS62HtP1doAuwBYgHcWgQoJ+B5Ud23su+iDJZmTHZAZtxOgE8jrwqxdGOkmATYl63IsPke24ZhmuXGT21jVpkQI03bhTx2Fkm6UQF0H2G21LdwsyWEtlRmguxYjXeRAjv417VN2PtpxZXDqoy5i7Hfm0MAjkCZ8hyrqsUZFeVK/C+35LZj+jjmz9YX7Vc3bWO3IWJJAESCP5a7oRbu28dZtI1yyLl23nQ6ZwCSTG49ge81It4/FYKLdi+L1lwy5LhzAaGRmHaBMGCCAI3Gj3RTpBhsbjMGequpftMwBc50IWzcBXMOIke0BupupnrncYpRKunjKEdM3q9TWbxoRtd4tseQNFblV/pFdi0/gaob2NyR86bbwl5XPWqQWM9xE7wd0U0hhT4ird073Wh+ENPg0R/tqokyula9cp7sy6VHZHgOvCkEmlFjr2d/f/AEpvKd9Ah6xNNXG0pWtJugwBQCaz9DlsrYZTpLZvIxHuir1t23Nm5/C3wqkfRk+VB3opq+40ZkZeYI91ZZ8mqG6M4W1+Uev9K8Nr8q+v9Kg43b4GJyXEsqjABDbWApXQi53zGveKKMojTJ7qsoysh9SB+HzP9KSw4Qu7f++NS1j8g9P1pq63CV3cPhvqEQRKaDwodsnG3eqtjrnACgABbemm72JojiGgHwobsdOwv8I+FVxHmErfXHfdu92q/JKWcLcO+5d/nI+FSLQMU/Bqyioaw21lwVm89zOQywCSztmOigTuBJrDr4gRx3en7Far07JGEJ4B1nuGon1NZZhMJcvMQgJgSxjsqPxOdyr3mmhFK2PtpQnZZuZstsEu2gAEnmYHgK6rp0Ys2LGGu3kLXLxuC2rEAJGhOT70xM6xuFe1phiclZfj6aeSOpAfAbQtLLMbtwB7bDMSCdxu25FyVG8Bx+HXfFbb0a6L4Ky2GxGFZlFw5oL9ZJNtgQD4TJmJQc6x21se5ZxK3LtgFVYZraNoArKCxEzDLBmIOeasvW4nZm0c5uOcA98NKQbOW42oMCEZAR2dDpI0qhozrk3G8NKpHS/F5Rk5kVdZ86qXTfZedVurvQ9odx4+X61nkaUzIumbq9wRIZFCnv4ifX3mqzqd0GOVFukbReL7wxPu01oMXO8aitSVIzMdW8Nx0PfXr25pg35360pb0fpFEh4yAb6YvEndoKkSDvr1iCP6UCGl9Bnjqt2qcPI1pOGtE76zjolbIWxqT2UgxoQRprHfWq4NdBWeStmjHLwmNfSFsoB3UIc+ZQrKhjtnsB2kKQYYAb5FL6M4m4bZtXYV7Zy85A3cd4n3VYPpJS51qqr20V7TOwufe6ghwFJ3EyRPfTFhC0XSzRlBEJHA67iSIJpou0U5FTEkfmH8p/WouItSQZ1G7Qga86KG33t/L/40zescZaTG9e/w0ovgRcjO0dEf+E/A1K2VgewvgKY2tbPVv/CfhVlwVpUtgsQBoP6DiT3DlSY1Y+VkdMLS+oqZavW2bIGGbfBBB94E1UOmfSG4l5cNh2h9M7ASROsd0Lr5itOPFrb7VuyjJPQrZL6VGwlhuvMgQQgPafgFAHMmNaqP0nAYW1hsDbUW4ti9fVfvXX3Zj97KAYnmKd2RcGN2vhbJYvat3AzsxnM1pSxJPFQVy/6jzqudK9oHFbSuPdVu1fylNzZQwQJ3GABQih470EbQFvD4e3yTrG/iuGR6LFdUjpPhLlu9ctOuV8wEDdESMvNYrq3J6VSO7B6IqMeC+47ZimDkuqIH3i0RyAZh7qD43ZVuc2ZpaB9ohCmNIIhQREb+Qq4soyaNeEflZv8AchqKu4/aNp+K3/4iuacIL9D8UTh1ts2ZrYCzzX7h1JnTSe6il9QwII3iCKqOBxRtXA41G5o4j961brd0OARxqnk1QZ86dMsGcPi7lp5hTKd6Nqp+R7waD27an2Wg1rv0wdHg9tMUBra7L/wE6Hyb3MayMYRDuIHnWmErRTNUxTYcRqRNJ+pHfNcMGeDCvFJXew9aYUT9WNdcURFddxU8vL+1RmcnvqENF+jpsQ6AIy9VZYgyJYyCQo3QBmnfw3VtOBaVB7qxH6LpC3u1ll0VQWOWSr5mZR7UKJ3jcNa1boRtJL+HBQkhGa3rxy6A98iD51VJFsW2iP0t2dbusgup1igzl5wVMecbqFbE2Wyo1pFci07ppEQDK7/ylal/SDgr927glw7MGN15ymJC2y0HmNPfVM25fxAVbiXXts1qLgBibls9WxjnCqfA0q2oSfLZa7WFZV7QcQWGsbgSBXhsyQO1EjfHOs1tbS2iMLcvG5eyliqgzxzGQI1G7WrV9Hu0bt+yGuSQrZRwjLwOstw3infBWg5t2yBZuE/hNEkvrCMpHs6SN2pmJ3TA9BUbpFAsOTu7M/zLTGKvgkEHTKseag/Okjsgy5O2zti1YtteuRCkGVHaJJAAHnwrNMFhnxTXSlz7a4x7RB0WCxJMdnNl91XjaWzkxIW1cJyl0JjuO490TQ3o6Vw637AysV+0N1YykFQEUDesAnnvNaIzfspJehRkx65RV9ys7Gb/APHY3C4vq7zWUgXiQCBcKslwKV0yyQwB1I76i9JdgYi1fs4jMv8Ai7xuWNe2M7B0NwRAPbG6RINFsFi75R1V4steAZSPx9kZTw7RBjw85v0k4d02dsvM0xatAAAaHqRJLbyZGkQNKVbov7hrbWKw926TZGb6vbFvrNYIDKuuupkHU/mrqA9G8Nk2biH5/VkHq7t/uHpXVtwfCdjod8X1NURv/wBl3/4//rpsmD/mXP8A4v8AwqudFumi4kBLtwW7vDKoyP8AwSCQ35TJ5TVjN3X/ADL3la/+quecYDXHm4w39o7xHu4VJt7aOHv27TiLV1TD8FcMBlPiGHp4xUdv7Ya1feLgUFm7TLqIj2hHfyFD9o9IGxKdWHR0ABkRObcJjTcTSwxN7j69Lo2i/ZW7bZHAZWBVgeIOhFfOvS7o+MFiWs3AY9q2+vaQ7iY4jce8Vqv0Z9K+vP1W8ftUXsMf+Iq75/OOPMa86N9POjIxuGYKB11sFrR5mNUJ5Nu8YPCpG4vctlUlsfO64RD7LTSPqg86exOHIYgjKymCCIYEbwRwNNdY4/MOdXFA2MPSxapS3mPCvWaoEtfQK1mW+mYW17JdwJu5TnUpbIEqDxI10HPS4fRHtKLl3DkrqiOAN4KKlu5p/F8DVM6BtdQ3r1m2bj21Rco3sHdcyjSPZUmZ0IBg1behezbq7TbEugsrcVy1stmZTpKEADKc5ZtNNTxpHQ0W20i6fSFi/q+HXEhQ5tXBoZ1DyhGn8QrHMVir72WUqQtp+scpqyBlVYOsLJUGDqCfKt5xuGXF4W5bzRnUgMN6n7rDvBg+VYXszZWN2fdv9ZazK6sjyCbbgzDSOBMEH+tJ2L4LxaX3/fsC7d211QukX5L5Yzrm4dr2O+jmy7WKVBfwtx2G/q7gE6SPA8fw/Cq3gExbLAu3FRSCW61hAO6Bm1P5RrNaf0PW4yq7oVLZiAykMF1yBifyx41NTsrlBRjfchWOlC4q0bNxDbu5rYYcD9ok5QTMxOlO7Vd1usFHZEAeQA+VN9MOjhLrfw/ZurroN5Go/flSsFbvYq2uIRJW4J0IgGSGG/gQRQlxsVpd2J2a7m8gI0n5Go97ABL+MCDsgW0ETA7GZviKI2cFcs5rroQEVmO7gpoPtTaz21xByKesuMWliMoyW1WNNfDTdT437uS8/wDaBpuafkDcDfjCXjyPW/yXUP61O6fS2x9ntvy2rE+dsihWFuKMPdXeBhHJ8S4FEen9zLsjAp+JMP7rM/EinXBHyS8KwXY6DjcuofJbS/qK8prFaYHBp+WfcB/211bsK8CO10UWsKKps3AHcnaDiFObK1u6DounBuzHI3E10JrUeg+3WxWGm4ztctnI0BddAVaY3kHXXeDWV7MbNcw1sGGGIDyNCoVbRZp4CFJ/9urr9FlpsuIftlXNvQHLBhyZMiTlZTp+KuczikPbtsfXnDzlzFtd+ojf51GxV1CXCACBBIA3jUn98qldNdsW3uiwAyslxgxaI9k7jJJ4UCO0SG4Mo0JganjBOp41ZifhFkvFYb6GbExX1/C3Vs3FTrlJuZGy5dQ5mNxUkedfQJtAbq+WcTt28xMXb6jkGygRuiDpuFar0S+k3rbCJcZOvVsrZtC2/K4HGRvjiDST8yyG+xaOl/QnD45DmUJeA7F1R2hyB/GvcfKKwO90ZxqsVOFxBykjMti6ymCRKkLqpjQ8q1rZvTU4lMRDQbDnTTtIDOZe4hXA8jWa9O+lDLjXOExDG2yq3YuHKGjWIMbgp04k0IS3oacdrAGIw9y0YuI1s8nVkPowBqI/j768x+2L98hrjlmiJbtGOUmmFY/sD9KeysuvQ7by4SxeJYZy6lUacrcBJBECSZOsAVadh7fVy11AOsRpuJbYlGDMqEoJOcLm3jkNdapPRjZ9u7fUsgdM7KLbAkRkJLN3AldeFHrdvD4MZEByliblwsAQp+6rEaQI01JiaFWBPfYs+zOk3U4+1b6z7O7cKss6LmU5SeXbyj/VUvpumZLhdR1uHYPZgQWQkShOuZYJ3R7OnGqJszZJt/aXLbOGymSU3OCUKpMxpqzR4UV6K9aGbrS7W7gGXOxdlHASeEGgorai2U3vqKhtherLABlWQ6qwIK5hOhB3b9J3VofRpmZE0BGUHTNxAJ1G/Umqd0osdTiGF8O6JZYoAVRWQnKBIWc8kgsQdR31aui1wW+yCQMoIDQBqqE5SN8TxnSKTfeyZK2aD98HfmK5O1qxIPALBMDVhr3UR+iu0v1W8hCwmLvqo03Sre4saA7b2pbtJncyB3mDqDGmhOnHlV0+jPZht4C0ze3eZsQ/jdJaPJco8qaBWxj6Qraps/EEKASoG78TAfOs92hs57uGuOFD9g9kSGMb4gE5juECtD+lUxgGH4rllf8A+i0E6Pr9kKL5Im0ZNj7L28PdZVNtOqFo9YrgtLAwoYAgzGpnjUnpttTDXsFhLSYgNdsWbcoEZgSbdpSC+iqVAaRrrppWnbV2elwEOqsDvDAEehrP9tdCsNats6hyxdAAWgDM6ggQBwJqavMg9jcSHs4QDhYUnxYk/CK6pN7YDAqqFYyrlUsZAAgDUakbtCa6uhDLjUUrO5hzYoQUdSM62fh3u3ctsEu2g4QDoSeSwTPdWtbJFrB2Fsi6NNWg6sx9poGu/wBwFZ5gMUidm0jNO86qD4k6n0oxYw15+IQclGvqf0FcfI5S9EcyEYxD20tp2tTlzcZaFHv191Bb2NS5oLVvyQH3tp6U+uyQDqJPNiWPv3VJXBR/akjCu48pehQ8QsEjvNQcQlFcfZIuMvJ2HvqHdGlb+xiHdp3StnDZSVm0wYqSMwznRo3jxoNfGtFdrCbVgfkYf9TV70qsIl/sbiJJ4FpIaPT1BpVFtN+RL3oFW6lWUzFRzIHqYpnDWixCqCWOgAq17GwSW0Nz22kqCNxO4hPyg6Zt7GdwnNERhfZzmxZNi0c7SzXH3KsnRfzHcI5juNC9k42MTdLobqG31ZVt3aHaiCAs67qXfuX7SMEgsx1EacgRMAFZ04RXmysG9u3zZiSxkkyedTKnGn2fH/egIeK15HqYoYZ5tBurZMr22bNpznmN4PDzq0NtINh82FtrduKFMCFuSCuYFImCM24nfvoALFw7wKg7QwuVS6gq4EjKflw8qrUh3AvXSjBrjcKDkZSMu5ftOrZrbOFU/e7I38jpwqubQ2I8ziLvVWASR1n+ZEAKEtgmTGnAUU+jrbH1iyyXGJZGykliTlYEqZ3zOceQqvXdkZbrrdZ7hUkS3GOJ5zTSpbgVvbyCWwbFvF37YIFvA4dkLBtcwLCS54loOY8AIFathcuBxthbDA4PG5gqAylu6ozBrX4UcSCo0nlWYbIwFy5nW3bJzW3UHUKPZO/dMAiJ41b+i+GW7icHYs5zbw2bE3ywIVHdcqWVnWc0sfFqKdoDVMO/S/cjC2V/FiLfuDH5UI2C821A4KJPfG6vPp3xOSxhYnW+d2/RGqrdCnW7Y00ZSQfDgf3yquctO48I6i731qt9KLfYtqQTmvWxA36HNp6V5irJG5yPMj50FxrXMydtjlbMJJIkA/rSe0RZ7Flu6gFBI6xeGgLDxHH411I2bixdEqcr/eB1B74+de0Stqir4PZSL9wUXt4aN1Sfq/KpFmwaqNDB1yxXi4c0WNgVwsiiAyHpCuXE3VnXOffr86hsRGsE0vb9xrmJu3GgBnaDPCYUeMAUNvYkQQNdDWxepkfIWxuALvatIc7rpAETMsfICfSkdLNl3LQw4aWJDAaccwOUQTPtVot/Z465CiqjhJnKN+ULr5E1W+nWPe2qyVa4pIVlBAQsBm3nV8u48AfzCnz43imoXtyLimpx1V6FYw2GKsuGtkG9cOW6w1Cg77anuGrHjEbhrb9nKhxC210S0hy8t4CnxMsarfQvDgC7fP3BkXxbVj5KP+qpvQnGI20CbjBRcVwpY5U0EjMZECFMd5FVS4HXJaMdhVZTLAHh41A2Vdd84MMFgAgcY1Hfw99K250isk9TYh2YwGUhk10BzcdZ3cqI7Mwi27YQEGN55nifWo5JYdL5vb0/kaMdWXUuK+/8DRsdxpjEYNWGs+RouPH30i4k8azGigVsLDrYY5BEiSBxIM6++iW1cKC+YbmUHz3fKvFsaz8qloma0obepifd8hVidwZTJaZog7OwIzTr5My/7SKNNhWGq3sQP/fukehYikYHDj30SW3pQjZJFd2xhLlxIuXGuwTAuLaeNN6kpKnvBqB0b+wvZdwYf3+R9atOITXxoLtDBneujLqp7/0O6lnbQ2N0wtjsKeE0GxGEM6irPs+6HtA9w/p+nlSbtlTWZto2KitomXUEg+de0WvWBXVNbI4JhMWqWiU9lpe6tBnI7KaYxl5bVp7j6Kilj4AVONC+lh/wOJ0/4L+8GmXIHwYhetrxzE8l+M1DxdwgEZQg5bz5mnZKmV0qNctg7gcx056ndWkzG07TvP8AWBkEuy5F5TC6t3BVLHwrPvpGxSrdTCoWIsibhJ9p3AYsRzg7/wAxGkVf9g3jdxfXRlDW2FtTwWUlv9R18AtZPtdjfx12dc99h5ZyPco91XdU7yL5Iq6dVB/NhS+epwFtNzMCx8X/AEWKe+j3Zy3r1zMJCW9NYgsY+Gah3SbFBmVRuEn5D3VcPotwwFm8+ktcC+SrPxc1ncnHdF0YqWzJz7Gth82XM2/M2pHhy8Kc6mOFHWsUxcw81mk23bNMaSpAY2+6mjaJP96OdRG8Uj6uKAwGFgjifU0Uw7HKRuMTPhE++aX9XFMXYW6o5iPUMf8AtqzH3Kc3CZNwLtz4n40XQ6Uxs7DAkaDj8TRS9hRFSKFk9wXiBxqLfFT8RbFQLo0qMMRWyHysyd/ubUe+RRRl1oECVdG4E5D5+yfWPWrGozKDx/c1lmqZrxvYh3LU17UoJXlIWj1eGo1vEE/rTyGtZjHAv9qF9Lx/gcT/AMp/hRQNQrpg3+AxX/Juf7TTR5BLgwhzXiwoZ/wiR/EdFPlv8qUBvJqNiH+z/iYn0ED3zWgzm5bMP+MAAEC0QANwANsADugCsc2GmbFCd4Nwn0b51reycSPrCuf/AECx3cBbk6eFZL0WebxPHI/qY/WtXXKsq/tRn6Z+7fzY1tpPtmE7v61oH0VXP8PeHK7p5ov6Vn22J6+4N/a+Qq/fRWfsb/8AzB/sH9Kwz4NcOS6FhTZYV69Jyis5eNXDMD1pWWlonGKV1dQg2VoXtfs3FI/Cfd/eizKaC9I96nScraemtWY+SvL8Jdej9kELPFQaNY3DgDjQ3o5bhV4wo49w7qMYy9pqre79adcFT5KtjFjdQ1+NFca4P9jQ5onf++HvikkWRIwTMrJzGkcDwof0l6WvhLNq4qhs7ZWUmIMHNGh4rRWzowqu9MdhtdcalkHaCaQGO87p8qraT5LoyrgjYf6Vk+/aI8Nf0rqrl7o6OKkeRrqb2eMmvIbLZwkU8tvWKqdrau0rghcMiH8TmB6ZiR6VL+q49xrcs2R/qvH35F91XY4Rl8UqKZTa4VlibKN7AeJFD9tX7LWbtt3ADo66mPaUiha9GLj/AObi7xH4Uy218wBVc6d7Ow+Dspksl2ukjrHZmKgQSQCTqZ8tavUenXdv7IrcsrXCX5M2xlwmFq6fRricNaZvrC25AlSxUHWdFze+KpZdcxM8TUjDpmC5DL65hoFAmQZn3RQjLS7qxHG1VmsbX27axFw2rAUN1F7VSGP+WQBIERJGmu7urJujGl4d6n4A/Krf0PwotYl5IdlVwGWchEgZhMEgwd9VrqRYxxTTKtwqPBhC+5hRyybkm/IEElH6jO31jEPPEzWhfR9Y6vBhuN1mfy9ke5Z86pXSjDfaK8TnUDzXT3zV/wAA4CW1tiECgKJmBGmvGs2V7F+LkNK1LZhz30zZU06F18KpLh9SI0r2KQBSoFMARFAekp1RRvg+PaKgfA1YSlVraT58SFHBlHkuZifefSnhzZXk4o0DYbEVOxt3TUUGwRI3Ee8U/dutx18CPnRT2Fa3IWJ1NRLiVKummxHOkZYiLcWkYkZqfI1I8xTRQ0BkQXtV1SmWuoUPZKOIvdbA6kr90Zz1g4sSFXKBOmvd5lFXiRrTmXkAPAV5FWSdsqiqQkCgnTbBJcwV7rBmKKXTmHAOUz3zB7iaP5ar/TTaItYcrEm4COEAAak+cVI8kk9jEnwnMAnu0+dRHEHQGj1hATJHxFRBZAeGCtIOUxug6EawTAO/mavbozosPRy2V0GjdoHxHCo3SSyQ+bTfBIAJ3Djx3UjZ+LK4i2WYRmGbSIlcknlwPfVqw74a7deziGAS6MocH2GkFGncBIjXnrpNN1GRSmnFbJJfYmGDjBqXnYA2nbN3Di4NYOYekMv+7zAot0NxRdCrGSp0J3wf2am3uimIwaMLqh7QbR0jLBEagmVMx3b9TT/RvAW0QZD2pYvwiSAijmMqg/6u+qMnBZj2kHLKwKftpp8fGlLaO6e+nxb8KqLxlUpWWngO701pWQf30qAsiYq6LaMx0AE1W+juHLu9w65Qf5m/QT/MKc6Q7Q61hatDMJ4febgB3UewGAFmyqbzILHmSRPlw8qs4RX8UvkSVEUsmvWBpM0ozQhqTNPZaS60Aka4okelNstP3BpSDFAIw5rqVcWvagQ7FeUok8q8BphRAFU/6Q8AziyQYnMvn2THdv8AdV2C1F2hjbNtMuItG5bJzaKGKndO+d06iithZboxu9st09pZJMKq6sSdwAHGaf6X7OXCW8Nh9DiIe9ej7ufKqJPcFP8ALPGr3iemODtmcFg2e9EC46ZVHDeSXPgAJ51B2T0bF7rLuMUXLt4yxIgjlB+7HduAApnPcRQZnOIwrgBmUhTGUkQGnUEcxFWLAdGr9xewhykRmc5R8Mx8QKtmC6KN1trrcrWrCxbE5s0HsFlygCB3nWraQO6o5eQVDzKHhei+IS2EOJvlR9zrGFoDgoUk9n9wKbw5u4e92QpG5gzBQVnSOMjnu1q+sp5UP2jse1djOgJmAdxHMgjUaUql5juPkRMNtW3vclCTx3d2okf3oimMsnXrE/mH60HvdGWX/KukflcZh5EQfjQy9szFDTLbIG4of1A1o1EW5llvbUsqCQc8cpjXv0FAMdte7fPVoDrplTUn+I8vQa03h8HeUZbiuVmYUgD1iffR3AXhbELbyTyG/wATvPnU1RXBKk+RGw9hiyM7wbhEdyjiBzPM0SxGkd5FN/Wprx7klfHd5GkbsZKhxmpP710r0Cuy1Bjie6km4KXSSIqEECDxpq0m8cjHzH77qcZabNoBvEUAnFa6uCnmfCuqEDOWuFedYOYr3rFg6j1pxT1vCa69hZUSJPH98q9tMN5I7hPx76f6wRvHqKgAWuz0BkADvgU6VjgKcuOOY9a8LA8vI0tDWNg91Pqo514FpWnKiQ8uLpTI3zwGn605cUASJHgaQluOM+IoAOJpDWwadae40ieYPp+lEIzmI30P2xfuB7OWBaa4isfvEkmViNBA399FWAIodj9lrcYZmcRuytAngf4hzqAID4q51ubN2PrHU5MoiI9qd81HwmJvs1ohg5vI7KpAVVIJAAI1Ig0bTYtoOLgzEgggFiVJAjORxaONNJsO0rjLnEqwEOeyDvCfh1oigu1jr3V4cjtu73Aw0XNBYATGgG/yqWNskgKLTG9mZTbDDeoBY5jpEEVJXYFoIVm4RIZSXMqROqH7pM6869fYdvKoUujKSQ6t25PtEnjMD0qB3Ih21mCi3aZ7hzSkgFcphpJ7/WoZ28TcGUFw9tert6A585Bk8Ig+lEn2JbyqFa4hWRmVoY5tWDGNZpNzYVmIynRQog6iCWBH5pJM99DYO52LxjK6W0TM7DMe1AVQYJnjUU7Um1ZuZfbuBYndqwJ3a6Cp9nZ6q+eWLQyyzE6MZPoaZt7HtB84B0JIUklATvIXgd9QO5MCzXV5b9409K6gQYt32j+g/Sl9cffyFdXVcUHq3CYnmOA50trxHHieA7v0HpXldUIJe+xkGI14DgdOHcKk7PYliDuAEe+urqEuBo8kydPP509XldVRaN3d4r2urqID3jSWG+urqhD2N9JxFsafvhXV1EBHwt05onSlu32qfwt/211dUAPON374CmWP79K9rqgRDfv3V5cWurqAwi5xpPHyNdXVCEbN2m8R8K6urqh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data:image/jpeg;base64,/9j/4AAQSkZJRgABAQAAAQABAAD/2wCEAAkGBxMTEhUUExQWFRUXGBoaFxgXFxgYFxweHBwYHhcYFx0dHCggGBolHBwYJDEhJSkrLi4uFx8zODMsNygtLisBCgoKDg0OGxAQGiwkHyQsLCwsLCwsLCwsLCwsLCwsLCwsLC0sLCwsLCwsLCwsLCwsLCwsLCwsLCwsLCwsLCwsLP/AABEIARMAtwMBIgACEQEDEQH/xAAcAAABBQEBAQAAAAAAAAAAAAAFAgMEBgcAAQj/xABGEAACAQIDBAcECAQEBQQDAAABAhEAAwQSIQUxQVEGEyJhcYGRMqGxwQcUI0JSYtHwcpLh8SQzgrJDc6LC4lODk+MVY6P/xAAaAQACAwEBAAAAAAAAAAAAAAABAgADBAUG/8QALxEAAgIBAwIDBwMFAAAAAAAAAAECEQMSITEEQSJRYRMjMnGBkaEUsfEFcsHR8P/aAAwDAQACEQMRAD8Av5xdsffXyM/CkNtG2OJPgDQxcKOdOCwtJuSyY21l4KT6Csu6X31bFXRGXMJjhOQAH3k+VaSqLyFZv9IAyY1G3KUU929l/T1ox2YeSm44jQjQyp8jlP61GU754/2opicL1kkcRA8t1RbWz2aSB90H031Y0QZw7dk89CPFTr6j4V2Puy+vEfH+/uqUmHAkfmkHxABB99DMU4JJ3afKlfBDaeigBwWG3z1SyY03sAAecKD/AKhRPKKhbM2c2HtxmzLm7AiAEVEAjzn0qZmqmLtFmWKUqQpY5VKTLwAqCWpdi7rFMiomE0y57Q9K9L1HxFzTjTEH2am2epNnZ7Pl+0spmAIDXNTm1GgB1r1dl2ySDi7QyiTEmNY5jjUpgtEA3KQblH8L0dw7KW69mAmcq5d2+JBmkJszDZsq28RcPMwq7p36GjTBYCL03bfTzoljMOFVz9WyLlMMbjEgyoGm7iaGW1EUGqInZzmmWp+kk0AkVl7jXVIavKgAh9ZA0JHj+vKnUzt7Ks06iFY/AVHkVO2btp7PZYs1rkDDL/AflUCe29nYg7rT+Yy/GKrfT7orfuIjlQpXT2lLakAAAHmZnurSrG1Ua31iyynceZ4qw4Gq7tbElgZJnuJG7gI3Vq6fp/aPfgrnl08GFYpWQouvZ3ep+dLxeLKp2SQX4d3H3irjtLoxN4OMxtjQZdWA0113wJgd1M4/oxhrzr1F0Agew0q+gGXstBmJ4b4odRB4ZV27FmL3itcld2Nh+uYIN7glZ5wPmR61Y9nfRstxWe45BcHKsRlaPvc4PCouHwgwV7MqveMyUVG7Lc1aIZTy7hyq/dHcReuW2v31KMxhEOkLzjmTWKUm2a4wpUyF9ayWrIc52/yyugysggxAkhoB1598UjZOOt3gxt6xvB3jy5VXOlzv9ZCqYOZyI4MEtPPuI86G9D71wYp0VgpYHMZMaGZX5eNdHD08MuKD720/3RgyzcJy+5oUivFfWuuXFAOYiQCZ4wN08yTUZ7kb6oz9NLC9+A48qmEi9MX20plcQse0PWkXcQscT4CqSwI7OvQlsqlsxILOSNVYxy+6RRpLpF24IwwENE6mN4za7qrmxrlsq/WBQR2lD94gjTwFETtBBdV8yBcsMBaYknLB1ndVqkqK2tyzYG+xtsc9qRxQaDd3GaG38YS5Bu3DCkwqx92TOlQLO2bYtspdp3jLbEHu1qC23nkkZtQRuQHdHKhaJQxjnENHWSxUS5MEak/e8Kjk1F2vtRoBfcuu+Se86UDvdKlG62x8xVcpbjJFjLUnNVSfpeeFr1b+lNL0kxDezbUDmZihYaLeXrqq1ral0ntEf6RHz8fSuoag0W5cSOY9aUlzMQo1J3VWcBtpG4weP9RwNW/ozfRp1l51H5dNRzn9Ktxw1yoWb0qwpZtC0kDedWPEnhQLaGKYZTwDdrn4fvnU29i2VQbmjHU8lkyFPgCBPdVVxe0IS8jdogGBzGnvg16PpcNLZHOyz3CWNxTW8NcZT2lQwfAb6E9Eumi2QtnEGVb2LrfdP4XO/LO48PDdB2rtNjZt2wezctme+F/WapGLPZTvPwqddhX6aV+j/NDdNNrKmj6KuICuZcoOWQd6+PhQxto6dphGWTwjSdeWlZBsLpXfsIcN2rtlzAt5irDMdQjRIB5fDWZe2Ns4m9aOHs4drYfRgBJy8VUDhG86k615r9Pkk/CrR2XnxqPie/kM3dvq15r51BZioPeeA55YFR9n7ZUYo3ssKWPZXgGEfOaDjY9/q2fqnyWzDMQYHd+90jmK7A3srjlxrfDKouMIqknf1MMouVybt0agu0FZOyfaZNe4EH5VNF9GI0BMSCRw1j5mqpcKLBB7BObwGVsw9al4bFsSpJ7WUE906hfIECu91HSxyQcTm48ri7LWl1eAFKN2hZubiNx1FcL5ryM04ScZco7CaatE03O14j4V6blQLt06GeNetc76Ww0SzcpBu1Ca530xcv8AfQslDPSK/wBnKNZ4eNB8Lst21YBB3zPp5miYcEknwGtc90fsmgyUI/8AxloDdJ5/0qLiMMRuM/H9/wBafa6OQqLicUFUtpp3UKCObPgSWivajLdGZEP3p18ASZrqIAvir2BxRHbW3dYSGUwT4gxPKCJpvAtfwV0XP8xBMkciIM8jHHdQRMLgcZtOGnAWGQgSwGW6FGgYyNXM8J7pq37N2U6pesvcVr2HYKXXW1cVkDoYPstBIMcgTvq29LsW13J/ScXFgkFQ4BE7o0MSOMVWcc4y5xw39/dW1bTwaXFKOoZTwP70NZn0p6GXUBbD/aLxQxnHyYe+u/0P9SxySjk2f4Zh6jpJLxR3RQuv7CfkdhHcYMe81X8U0uB+HTz41Nv4o2w+YQ2YwDzgDX0qFgEBUswJOYa+tT+pdQnFY4993/gnS42m5MJbC2wMKzN1Nq8zCF6wZguskgcJ3TIPLfVjfp7rpbjXNACwGy5TlmYGUsI/Map9wjl8PKm2Ve/0FcnHlcOyfzNU8akTekG2rmKuZnZoA7KsxYDfJA3A68BQu4YpTBf3FN3QI0+Ec6SUnJ2x4xSVFhwOLzhVbVRvHPuHifnRkXu1pvmT+lVno2t0yyIzaxIUtBidIETrVw2dsO/lNx0KKNe0IY+A3+Zr02Lq8awLJkklscrJgm8mmCCWClkjiOfI/OnjZPNfUUO6s8/d/WvDa7zXluszLNmc4qkdbBDRBRbJ7WidMyebf0pRUcbieRJ+VCzb76V2eM7uYj4Vm3LdiZcCcbq++o9zq/8A1f8ApNSPqSEA67udcuygwDKhIOoI3HwpbGpA7NaH/EY/6aQb1j8Vw+Qoi2xTwtH9+dMtsS5wte8frUJsD7uLw6gki5A3mRQDH4i5eS62HtP1doAuwBYgHcWgQoJ+B5Ud23su+iDJZmTHZAZtxOgE8jrwqxdGOkmATYl63IsPke24ZhmuXGT21jVpkQI03bhTx2Fkm6UQF0H2G21LdwsyWEtlRmguxYjXeRAjv417VN2PtpxZXDqoy5i7Hfm0MAjkCZ8hyrqsUZFeVK/C+35LZj+jjmz9YX7Vc3bWO3IWJJAESCP5a7oRbu28dZtI1yyLl23nQ6ZwCSTG49ge81It4/FYKLdi+L1lwy5LhzAaGRmHaBMGCCAI3Gj3RTpBhsbjMGequpftMwBc50IWzcBXMOIke0BupupnrncYpRKunjKEdM3q9TWbxoRtd4tseQNFblV/pFdi0/gaob2NyR86bbwl5XPWqQWM9xE7wd0U0hhT4ird073Wh+ENPg0R/tqokyula9cp7sy6VHZHgOvCkEmlFjr2d/f/AEpvKd9Ah6xNNXG0pWtJugwBQCaz9DlsrYZTpLZvIxHuir1t23Nm5/C3wqkfRk+VB3opq+40ZkZeYI91ZZ8mqG6M4W1+Uev9K8Nr8q+v9Kg43b4GJyXEsqjABDbWApXQi53zGveKKMojTJ7qsoysh9SB+HzP9KSw4Qu7f++NS1j8g9P1pq63CV3cPhvqEQRKaDwodsnG3eqtjrnACgABbemm72JojiGgHwobsdOwv8I+FVxHmErfXHfdu92q/JKWcLcO+5d/nI+FSLQMU/Bqyioaw21lwVm89zOQywCSztmOigTuBJrDr4gRx3en7Far07JGEJ4B1nuGon1NZZhMJcvMQgJgSxjsqPxOdyr3mmhFK2PtpQnZZuZstsEu2gAEnmYHgK6rp0Ys2LGGu3kLXLxuC2rEAJGhOT70xM6xuFe1phiclZfj6aeSOpAfAbQtLLMbtwB7bDMSCdxu25FyVG8Bx+HXfFbb0a6L4Ky2GxGFZlFw5oL9ZJNtgQD4TJmJQc6x21se5ZxK3LtgFVYZraNoArKCxEzDLBmIOeasvW4nZm0c5uOcA98NKQbOW42oMCEZAR2dDpI0qhozrk3G8NKpHS/F5Rk5kVdZ86qXTfZedVurvQ9odx4+X61nkaUzIumbq9wRIZFCnv4ifX3mqzqd0GOVFukbReL7wxPu01oMXO8aitSVIzMdW8Nx0PfXr25pg35360pb0fpFEh4yAb6YvEndoKkSDvr1iCP6UCGl9Bnjqt2qcPI1pOGtE76zjolbIWxqT2UgxoQRprHfWq4NdBWeStmjHLwmNfSFsoB3UIc+ZQrKhjtnsB2kKQYYAb5FL6M4m4bZtXYV7Zy85A3cd4n3VYPpJS51qqr20V7TOwufe6ghwFJ3EyRPfTFhC0XSzRlBEJHA67iSIJpou0U5FTEkfmH8p/WouItSQZ1G7Qga86KG33t/L/40zescZaTG9e/w0ovgRcjO0dEf+E/A1K2VgewvgKY2tbPVv/CfhVlwVpUtgsQBoP6DiT3DlSY1Y+VkdMLS+oqZavW2bIGGbfBBB94E1UOmfSG4l5cNh2h9M7ASROsd0Lr5itOPFrb7VuyjJPQrZL6VGwlhuvMgQQgPafgFAHMmNaqP0nAYW1hsDbUW4ti9fVfvXX3Zj97KAYnmKd2RcGN2vhbJYvat3AzsxnM1pSxJPFQVy/6jzqudK9oHFbSuPdVu1fylNzZQwQJ3GABQih470EbQFvD4e3yTrG/iuGR6LFdUjpPhLlu9ctOuV8wEDdESMvNYrq3J6VSO7B6IqMeC+47ZimDkuqIH3i0RyAZh7qD43ZVuc2ZpaB9ohCmNIIhQREb+Qq4soyaNeEflZv8AchqKu4/aNp+K3/4iuacIL9D8UTh1ts2ZrYCzzX7h1JnTSe6il9QwII3iCKqOBxRtXA41G5o4j961brd0OARxqnk1QZ86dMsGcPi7lp5hTKd6Nqp+R7waD27an2Wg1rv0wdHg9tMUBra7L/wE6Hyb3MayMYRDuIHnWmErRTNUxTYcRqRNJ+pHfNcMGeDCvFJXew9aYUT9WNdcURFddxU8vL+1RmcnvqENF+jpsQ6AIy9VZYgyJYyCQo3QBmnfw3VtOBaVB7qxH6LpC3u1ll0VQWOWSr5mZR7UKJ3jcNa1boRtJL+HBQkhGa3rxy6A98iD51VJFsW2iP0t2dbusgup1igzl5wVMecbqFbE2Wyo1pFci07ppEQDK7/ylal/SDgr927glw7MGN15ymJC2y0HmNPfVM25fxAVbiXXts1qLgBibls9WxjnCqfA0q2oSfLZa7WFZV7QcQWGsbgSBXhsyQO1EjfHOs1tbS2iMLcvG5eyliqgzxzGQI1G7WrV9Hu0bt+yGuSQrZRwjLwOstw3infBWg5t2yBZuE/hNEkvrCMpHs6SN2pmJ3TA9BUbpFAsOTu7M/zLTGKvgkEHTKseag/Okjsgy5O2zti1YtteuRCkGVHaJJAAHnwrNMFhnxTXSlz7a4x7RB0WCxJMdnNl91XjaWzkxIW1cJyl0JjuO490TQ3o6Vw637AysV+0N1YykFQEUDesAnnvNaIzfspJehRkx65RV9ys7Gb/APHY3C4vq7zWUgXiQCBcKslwKV0yyQwB1I76i9JdgYi1fs4jMv8Ai7xuWNe2M7B0NwRAPbG6RINFsFi75R1V4steAZSPx9kZTw7RBjw85v0k4d02dsvM0xatAAAaHqRJLbyZGkQNKVbov7hrbWKw926TZGb6vbFvrNYIDKuuupkHU/mrqA9G8Nk2biH5/VkHq7t/uHpXVtwfCdjod8X1NURv/wBl3/4//rpsmD/mXP8A4v8AwqudFumi4kBLtwW7vDKoyP8AwSCQ35TJ5TVjN3X/ADL3la/+quecYDXHm4w39o7xHu4VJt7aOHv27TiLV1TD8FcMBlPiGHp4xUdv7Ya1feLgUFm7TLqIj2hHfyFD9o9IGxKdWHR0ABkRObcJjTcTSwxN7j69Lo2i/ZW7bZHAZWBVgeIOhFfOvS7o+MFiWs3AY9q2+vaQ7iY4jce8Vqv0Z9K+vP1W8ftUXsMf+Iq75/OOPMa86N9POjIxuGYKB11sFrR5mNUJ5Nu8YPCpG4vctlUlsfO64RD7LTSPqg86exOHIYgjKymCCIYEbwRwNNdY4/MOdXFA2MPSxapS3mPCvWaoEtfQK1mW+mYW17JdwJu5TnUpbIEqDxI10HPS4fRHtKLl3DkrqiOAN4KKlu5p/F8DVM6BtdQ3r1m2bj21Rco3sHdcyjSPZUmZ0IBg1behezbq7TbEugsrcVy1stmZTpKEADKc5ZtNNTxpHQ0W20i6fSFi/q+HXEhQ5tXBoZ1DyhGn8QrHMVir72WUqQtp+scpqyBlVYOsLJUGDqCfKt5xuGXF4W5bzRnUgMN6n7rDvBg+VYXszZWN2fdv9ZazK6sjyCbbgzDSOBMEH+tJ2L4LxaX3/fsC7d211QukX5L5Yzrm4dr2O+jmy7WKVBfwtx2G/q7gE6SPA8fw/Cq3gExbLAu3FRSCW61hAO6Bm1P5RrNaf0PW4yq7oVLZiAykMF1yBifyx41NTsrlBRjfchWOlC4q0bNxDbu5rYYcD9ok5QTMxOlO7Vd1usFHZEAeQA+VN9MOjhLrfw/ZurroN5Go/flSsFbvYq2uIRJW4J0IgGSGG/gQRQlxsVpd2J2a7m8gI0n5Go97ABL+MCDsgW0ETA7GZviKI2cFcs5rroQEVmO7gpoPtTaz21xByKesuMWliMoyW1WNNfDTdT437uS8/wDaBpuafkDcDfjCXjyPW/yXUP61O6fS2x9ntvy2rE+dsihWFuKMPdXeBhHJ8S4FEen9zLsjAp+JMP7rM/EinXBHyS8KwXY6DjcuofJbS/qK8prFaYHBp+WfcB/211bsK8CO10UWsKKps3AHcnaDiFObK1u6DounBuzHI3E10JrUeg+3WxWGm4ztctnI0BddAVaY3kHXXeDWV7MbNcw1sGGGIDyNCoVbRZp4CFJ/9urr9FlpsuIftlXNvQHLBhyZMiTlZTp+KuczikPbtsfXnDzlzFtd+ojf51GxV1CXCACBBIA3jUn98qldNdsW3uiwAyslxgxaI9k7jJJ4UCO0SG4Mo0JganjBOp41ZifhFkvFYb6GbExX1/C3Vs3FTrlJuZGy5dQ5mNxUkedfQJtAbq+WcTt28xMXb6jkGygRuiDpuFar0S+k3rbCJcZOvVsrZtC2/K4HGRvjiDST8yyG+xaOl/QnD45DmUJeA7F1R2hyB/GvcfKKwO90ZxqsVOFxBykjMti6ymCRKkLqpjQ8q1rZvTU4lMRDQbDnTTtIDOZe4hXA8jWa9O+lDLjXOExDG2yq3YuHKGjWIMbgp04k0IS3oacdrAGIw9y0YuI1s8nVkPowBqI/j768x+2L98hrjlmiJbtGOUmmFY/sD9KeysuvQ7by4SxeJYZy6lUacrcBJBECSZOsAVadh7fVy11AOsRpuJbYlGDMqEoJOcLm3jkNdapPRjZ9u7fUsgdM7KLbAkRkJLN3AldeFHrdvD4MZEByliblwsAQp+6rEaQI01JiaFWBPfYs+zOk3U4+1b6z7O7cKss6LmU5SeXbyj/VUvpumZLhdR1uHYPZgQWQkShOuZYJ3R7OnGqJszZJt/aXLbOGymSU3OCUKpMxpqzR4UV6K9aGbrS7W7gGXOxdlHASeEGgorai2U3vqKhtherLABlWQ6qwIK5hOhB3b9J3VofRpmZE0BGUHTNxAJ1G/Umqd0osdTiGF8O6JZYoAVRWQnKBIWc8kgsQdR31aui1wW+yCQMoIDQBqqE5SN8TxnSKTfeyZK2aD98HfmK5O1qxIPALBMDVhr3UR+iu0v1W8hCwmLvqo03Sre4saA7b2pbtJncyB3mDqDGmhOnHlV0+jPZht4C0ze3eZsQ/jdJaPJco8qaBWxj6Qraps/EEKASoG78TAfOs92hs57uGuOFD9g9kSGMb4gE5juECtD+lUxgGH4rllf8A+i0E6Pr9kKL5Im0ZNj7L28PdZVNtOqFo9YrgtLAwoYAgzGpnjUnpttTDXsFhLSYgNdsWbcoEZgSbdpSC+iqVAaRrrppWnbV2elwEOqsDvDAEehrP9tdCsNats6hyxdAAWgDM6ggQBwJqavMg9jcSHs4QDhYUnxYk/CK6pN7YDAqqFYyrlUsZAAgDUakbtCa6uhDLjUUrO5hzYoQUdSM62fh3u3ctsEu2g4QDoSeSwTPdWtbJFrB2Fsi6NNWg6sx9poGu/wBwFZ5gMUidm0jNO86qD4k6n0oxYw15+IQclGvqf0FcfI5S9EcyEYxD20tp2tTlzcZaFHv191Bb2NS5oLVvyQH3tp6U+uyQDqJPNiWPv3VJXBR/akjCu48pehQ8QsEjvNQcQlFcfZIuMvJ2HvqHdGlb+xiHdp3StnDZSVm0wYqSMwznRo3jxoNfGtFdrCbVgfkYf9TV70qsIl/sbiJJ4FpIaPT1BpVFtN+RL3oFW6lWUzFRzIHqYpnDWixCqCWOgAq17GwSW0Nz22kqCNxO4hPyg6Zt7GdwnNERhfZzmxZNi0c7SzXH3KsnRfzHcI5juNC9k42MTdLobqG31ZVt3aHaiCAs67qXfuX7SMEgsx1EacgRMAFZ04RXmysG9u3zZiSxkkyedTKnGn2fH/egIeK15HqYoYZ5tBurZMr22bNpznmN4PDzq0NtINh82FtrduKFMCFuSCuYFImCM24nfvoALFw7wKg7QwuVS6gq4EjKflw8qrUh3AvXSjBrjcKDkZSMu5ftOrZrbOFU/e7I38jpwqubQ2I8ziLvVWASR1n+ZEAKEtgmTGnAUU+jrbH1iyyXGJZGykliTlYEqZ3zOceQqvXdkZbrrdZ7hUkS3GOJ5zTSpbgVvbyCWwbFvF37YIFvA4dkLBtcwLCS54loOY8AIFathcuBxthbDA4PG5gqAylu6ozBrX4UcSCo0nlWYbIwFy5nW3bJzW3UHUKPZO/dMAiJ41b+i+GW7icHYs5zbw2bE3ywIVHdcqWVnWc0sfFqKdoDVMO/S/cjC2V/FiLfuDH5UI2C821A4KJPfG6vPp3xOSxhYnW+d2/RGqrdCnW7Y00ZSQfDgf3yquctO48I6i731qt9KLfYtqQTmvWxA36HNp6V5irJG5yPMj50FxrXMydtjlbMJJIkA/rSe0RZ7Flu6gFBI6xeGgLDxHH411I2bixdEqcr/eB1B74+de0Stqir4PZSL9wUXt4aN1Sfq/KpFmwaqNDB1yxXi4c0WNgVwsiiAyHpCuXE3VnXOffr86hsRGsE0vb9xrmJu3GgBnaDPCYUeMAUNvYkQQNdDWxepkfIWxuALvatIc7rpAETMsfICfSkdLNl3LQw4aWJDAaccwOUQTPtVot/Z465CiqjhJnKN+ULr5E1W+nWPe2qyVa4pIVlBAQsBm3nV8u48AfzCnz43imoXtyLimpx1V6FYw2GKsuGtkG9cOW6w1Cg77anuGrHjEbhrb9nKhxC210S0hy8t4CnxMsarfQvDgC7fP3BkXxbVj5KP+qpvQnGI20CbjBRcVwpY5U0EjMZECFMd5FVS4HXJaMdhVZTLAHh41A2Vdd84MMFgAgcY1Hfw99K250isk9TYh2YwGUhk10BzcdZ3cqI7Mwi27YQEGN55nifWo5JYdL5vb0/kaMdWXUuK+/8DRsdxpjEYNWGs+RouPH30i4k8azGigVsLDrYY5BEiSBxIM6++iW1cKC+YbmUHz3fKvFsaz8qloma0obepifd8hVidwZTJaZog7OwIzTr5My/7SKNNhWGq3sQP/fukehYikYHDj30SW3pQjZJFd2xhLlxIuXGuwTAuLaeNN6kpKnvBqB0b+wvZdwYf3+R9atOITXxoLtDBneujLqp7/0O6lnbQ2N0wtjsKeE0GxGEM6irPs+6HtA9w/p+nlSbtlTWZto2KitomXUEg+de0WvWBXVNbI4JhMWqWiU9lpe6tBnI7KaYxl5bVp7j6Kilj4AVONC+lh/wOJ0/4L+8GmXIHwYhetrxzE8l+M1DxdwgEZQg5bz5mnZKmV0qNctg7gcx056ndWkzG07TvP8AWBkEuy5F5TC6t3BVLHwrPvpGxSrdTCoWIsibhJ9p3AYsRzg7/wAxGkVf9g3jdxfXRlDW2FtTwWUlv9R18AtZPtdjfx12dc99h5ZyPco91XdU7yL5Iq6dVB/NhS+epwFtNzMCx8X/AEWKe+j3Zy3r1zMJCW9NYgsY+Gah3SbFBmVRuEn5D3VcPotwwFm8+ktcC+SrPxc1ncnHdF0YqWzJz7Gth82XM2/M2pHhy8Kc6mOFHWsUxcw81mk23bNMaSpAY2+6mjaJP96OdRG8Uj6uKAwGFgjifU0Uw7HKRuMTPhE++aX9XFMXYW6o5iPUMf8AtqzH3Kc3CZNwLtz4n40XQ6Uxs7DAkaDj8TRS9hRFSKFk9wXiBxqLfFT8RbFQLo0qMMRWyHysyd/ubUe+RRRl1oECVdG4E5D5+yfWPWrGozKDx/c1lmqZrxvYh3LU17UoJXlIWj1eGo1vEE/rTyGtZjHAv9qF9Lx/gcT/AMp/hRQNQrpg3+AxX/Juf7TTR5BLgwhzXiwoZ/wiR/EdFPlv8qUBvJqNiH+z/iYn0ED3zWgzm5bMP+MAAEC0QANwANsADugCsc2GmbFCd4Nwn0b51reycSPrCuf/AECx3cBbk6eFZL0WebxPHI/qY/WtXXKsq/tRn6Z+7fzY1tpPtmE7v61oH0VXP8PeHK7p5ov6Vn22J6+4N/a+Qq/fRWfsb/8AzB/sH9Kwz4NcOS6FhTZYV69Jyis5eNXDMD1pWWlonGKV1dQg2VoXtfs3FI/Cfd/eizKaC9I96nScraemtWY+SvL8Jdej9kELPFQaNY3DgDjQ3o5bhV4wo49w7qMYy9pqre79adcFT5KtjFjdQ1+NFca4P9jQ5onf++HvikkWRIwTMrJzGkcDwof0l6WvhLNq4qhs7ZWUmIMHNGh4rRWzowqu9MdhtdcalkHaCaQGO87p8qraT5LoyrgjYf6Vk+/aI8Nf0rqrl7o6OKkeRrqb2eMmvIbLZwkU8tvWKqdrau0rghcMiH8TmB6ZiR6VL+q49xrcs2R/qvH35F91XY4Rl8UqKZTa4VlibKN7AeJFD9tX7LWbtt3ADo66mPaUiha9GLj/AObi7xH4Uy218wBVc6d7Ow+Dspksl2ukjrHZmKgQSQCTqZ8tavUenXdv7IrcsrXCX5M2xlwmFq6fRricNaZvrC25AlSxUHWdFze+KpZdcxM8TUjDpmC5DL65hoFAmQZn3RQjLS7qxHG1VmsbX27axFw2rAUN1F7VSGP+WQBIERJGmu7urJujGl4d6n4A/Krf0PwotYl5IdlVwGWchEgZhMEgwd9VrqRYxxTTKtwqPBhC+5hRyybkm/IEElH6jO31jEPPEzWhfR9Y6vBhuN1mfy9ke5Z86pXSjDfaK8TnUDzXT3zV/wAA4CW1tiECgKJmBGmvGs2V7F+LkNK1LZhz30zZU06F18KpLh9SI0r2KQBSoFMARFAekp1RRvg+PaKgfA1YSlVraT58SFHBlHkuZifefSnhzZXk4o0DYbEVOxt3TUUGwRI3Ee8U/dutx18CPnRT2Fa3IWJ1NRLiVKummxHOkZYiLcWkYkZqfI1I8xTRQ0BkQXtV1SmWuoUPZKOIvdbA6kr90Zz1g4sSFXKBOmvd5lFXiRrTmXkAPAV5FWSdsqiqQkCgnTbBJcwV7rBmKKXTmHAOUz3zB7iaP5ar/TTaItYcrEm4COEAAak+cVI8kk9jEnwnMAnu0+dRHEHQGj1hATJHxFRBZAeGCtIOUxug6EawTAO/mavbozosPRy2V0GjdoHxHCo3SSyQ+bTfBIAJ3Djx3UjZ+LK4i2WYRmGbSIlcknlwPfVqw74a7deziGAS6MocH2GkFGncBIjXnrpNN1GRSmnFbJJfYmGDjBqXnYA2nbN3Di4NYOYekMv+7zAot0NxRdCrGSp0J3wf2am3uimIwaMLqh7QbR0jLBEagmVMx3b9TT/RvAW0QZD2pYvwiSAijmMqg/6u+qMnBZj2kHLKwKftpp8fGlLaO6e+nxb8KqLxlUpWWngO701pWQf30qAsiYq6LaMx0AE1W+juHLu9w65Qf5m/QT/MKc6Q7Q61hatDMJ4febgB3UewGAFmyqbzILHmSRPlw8qs4RX8UvkSVEUsmvWBpM0ozQhqTNPZaS60Aka4okelNstP3BpSDFAIw5rqVcWvagQ7FeUok8q8BphRAFU/6Q8AziyQYnMvn2THdv8AdV2C1F2hjbNtMuItG5bJzaKGKndO+d06iithZboxu9st09pZJMKq6sSdwAHGaf6X7OXCW8Nh9DiIe9ej7ufKqJPcFP8ALPGr3iemODtmcFg2e9EC46ZVHDeSXPgAJ51B2T0bF7rLuMUXLt4yxIgjlB+7HduAApnPcRQZnOIwrgBmUhTGUkQGnUEcxFWLAdGr9xewhykRmc5R8Mx8QKtmC6KN1trrcrWrCxbE5s0HsFlygCB3nWraQO6o5eQVDzKHhei+IS2EOJvlR9zrGFoDgoUk9n9wKbw5u4e92QpG5gzBQVnSOMjnu1q+sp5UP2jse1djOgJmAdxHMgjUaUql5juPkRMNtW3vclCTx3d2okf3oimMsnXrE/mH60HvdGWX/KukflcZh5EQfjQy9szFDTLbIG4of1A1o1EW5llvbUsqCQc8cpjXv0FAMdte7fPVoDrplTUn+I8vQa03h8HeUZbiuVmYUgD1iffR3AXhbELbyTyG/wATvPnU1RXBKk+RGw9hiyM7wbhEdyjiBzPM0SxGkd5FN/Wprx7klfHd5GkbsZKhxmpP710r0Cuy1Bjie6km4KXSSIqEECDxpq0m8cjHzH77qcZabNoBvEUAnFa6uCnmfCuqEDOWuFedYOYr3rFg6j1pxT1vCa69hZUSJPH98q9tMN5I7hPx76f6wRvHqKgAWuz0BkADvgU6VjgKcuOOY9a8LA8vI0tDWNg91Pqo514FpWnKiQ8uLpTI3zwGn605cUASJHgaQluOM+IoAOJpDWwadae40ieYPp+lEIzmI30P2xfuB7OWBaa4isfvEkmViNBA399FWAIodj9lrcYZmcRuytAngf4hzqAID4q51ubN2PrHU5MoiI9qd81HwmJvs1ohg5vI7KpAVVIJAAI1Ig0bTYtoOLgzEgggFiVJAjORxaONNJsO0rjLnEqwEOeyDvCfh1oigu1jr3V4cjtu73Aw0XNBYATGgG/yqWNskgKLTG9mZTbDDeoBY5jpEEVJXYFoIVm4RIZSXMqROqH7pM6869fYdvKoUujKSQ6t25PtEnjMD0qB3Ih21mCi3aZ7hzSkgFcphpJ7/WoZ28TcGUFw9tert6A585Bk8Ig+lEn2JbyqFa4hWRmVoY5tWDGNZpNzYVmIynRQog6iCWBH5pJM99DYO52LxjK6W0TM7DMe1AVQYJnjUU7Um1ZuZfbuBYndqwJ3a6Cp9nZ6q+eWLQyyzE6MZPoaZt7HtB84B0JIUklATvIXgd9QO5MCzXV5b9409K6gQYt32j+g/Sl9cffyFdXVcUHq3CYnmOA50trxHHieA7v0HpXldUIJe+xkGI14DgdOHcKk7PYliDuAEe+urqEuBo8kydPP509XldVRaN3d4r2urqID3jSWG+urqhD2N9JxFsafvhXV1EBHwt05onSlu32qfwt/211dUAPON374CmWP79K9rqgRDfv3V5cWurqAwi5xpPHyNdXVCEbN2m8R8K6urqh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data:image/jpeg;base64,/9j/4AAQSkZJRgABAQAAAQABAAD/2wCEAAkGBxMTEhUUExQWFRUXGBoaFxgXFxgYFxweHBwYHhcYFx0dHCggGBolHBwYJDEhJSkrLi4uFx8zODMsNygtLisBCgoKDg0OGxAQGiwkHyQsLCwsLCwsLCwsLCwsLCwsLCwsLC0sLCwsLCwsLCwsLCwsLCwsLCwsLCwsLCwsLCwsLP/AABEIARMAtwMBIgACEQEDEQH/xAAcAAABBQEBAQAAAAAAAAAAAAAFAgMEBgcAAQj/xABGEAACAQIDBAcECAQEBQQDAAABAhEAAwQSIQUxQVEGEyJhcYGRMqGxwQcUI0JSYtHwcpLh8SQzgrJDc6LC4lODk+MVY6P/xAAaAQACAwEBAAAAAAAAAAAAAAABAgADBAUG/8QALxEAAgIBAwIDBwMFAAAAAAAAAAECEQMSITEEQSJRYRMjMnGBkaEUsfEFcsHR8P/aAAwDAQACEQMRAD8Av5xdsffXyM/CkNtG2OJPgDQxcKOdOCwtJuSyY21l4KT6Csu6X31bFXRGXMJjhOQAH3k+VaSqLyFZv9IAyY1G3KUU929l/T1ox2YeSm44jQjQyp8jlP61GU754/2opicL1kkcRA8t1RbWz2aSB90H031Y0QZw7dk89CPFTr6j4V2Puy+vEfH+/uqUmHAkfmkHxABB99DMU4JJ3afKlfBDaeigBwWG3z1SyY03sAAecKD/AKhRPKKhbM2c2HtxmzLm7AiAEVEAjzn0qZmqmLtFmWKUqQpY5VKTLwAqCWpdi7rFMiomE0y57Q9K9L1HxFzTjTEH2am2epNnZ7Pl+0spmAIDXNTm1GgB1r1dl2ySDi7QyiTEmNY5jjUpgtEA3KQblH8L0dw7KW69mAmcq5d2+JBmkJszDZsq28RcPMwq7p36GjTBYCL03bfTzoljMOFVz9WyLlMMbjEgyoGm7iaGW1EUGqInZzmmWp+kk0AkVl7jXVIavKgAh9ZA0JHj+vKnUzt7Ks06iFY/AVHkVO2btp7PZYs1rkDDL/AflUCe29nYg7rT+Yy/GKrfT7orfuIjlQpXT2lLakAAAHmZnurSrG1Ua31iyynceZ4qw4Gq7tbElgZJnuJG7gI3Vq6fp/aPfgrnl08GFYpWQouvZ3ep+dLxeLKp2SQX4d3H3irjtLoxN4OMxtjQZdWA0113wJgd1M4/oxhrzr1F0Agew0q+gGXstBmJ4b4odRB4ZV27FmL3itcld2Nh+uYIN7glZ5wPmR61Y9nfRstxWe45BcHKsRlaPvc4PCouHwgwV7MqveMyUVG7Lc1aIZTy7hyq/dHcReuW2v31KMxhEOkLzjmTWKUm2a4wpUyF9ayWrIc52/yyugysggxAkhoB1598UjZOOt3gxt6xvB3jy5VXOlzv9ZCqYOZyI4MEtPPuI86G9D71wYp0VgpYHMZMaGZX5eNdHD08MuKD720/3RgyzcJy+5oUivFfWuuXFAOYiQCZ4wN08yTUZ7kb6oz9NLC9+A48qmEi9MX20plcQse0PWkXcQscT4CqSwI7OvQlsqlsxILOSNVYxy+6RRpLpF24IwwENE6mN4za7qrmxrlsq/WBQR2lD94gjTwFETtBBdV8yBcsMBaYknLB1ndVqkqK2tyzYG+xtsc9qRxQaDd3GaG38YS5Bu3DCkwqx92TOlQLO2bYtspdp3jLbEHu1qC23nkkZtQRuQHdHKhaJQxjnENHWSxUS5MEak/e8Kjk1F2vtRoBfcuu+Se86UDvdKlG62x8xVcpbjJFjLUnNVSfpeeFr1b+lNL0kxDezbUDmZihYaLeXrqq1ral0ntEf6RHz8fSuoag0W5cSOY9aUlzMQo1J3VWcBtpG4weP9RwNW/ozfRp1l51H5dNRzn9Ktxw1yoWb0qwpZtC0kDedWPEnhQLaGKYZTwDdrn4fvnU29i2VQbmjHU8lkyFPgCBPdVVxe0IS8jdogGBzGnvg16PpcNLZHOyz3CWNxTW8NcZT2lQwfAb6E9Eumi2QtnEGVb2LrfdP4XO/LO48PDdB2rtNjZt2wezctme+F/WapGLPZTvPwqddhX6aV+j/NDdNNrKmj6KuICuZcoOWQd6+PhQxto6dphGWTwjSdeWlZBsLpXfsIcN2rtlzAt5irDMdQjRIB5fDWZe2Ns4m9aOHs4drYfRgBJy8VUDhG86k615r9Pkk/CrR2XnxqPie/kM3dvq15r51BZioPeeA55YFR9n7ZUYo3ssKWPZXgGEfOaDjY9/q2fqnyWzDMQYHd+90jmK7A3srjlxrfDKouMIqknf1MMouVybt0agu0FZOyfaZNe4EH5VNF9GI0BMSCRw1j5mqpcKLBB7BObwGVsw9al4bFsSpJ7WUE906hfIECu91HSxyQcTm48ri7LWl1eAFKN2hZubiNx1FcL5ryM04ScZco7CaatE03O14j4V6blQLt06GeNetc76Ww0SzcpBu1Ca530xcv8AfQslDPSK/wBnKNZ4eNB8Lst21YBB3zPp5miYcEknwGtc90fsmgyUI/8AxloDdJ5/0qLiMMRuM/H9/wBafa6OQqLicUFUtpp3UKCObPgSWivajLdGZEP3p18ASZrqIAvir2BxRHbW3dYSGUwT4gxPKCJpvAtfwV0XP8xBMkciIM8jHHdQRMLgcZtOGnAWGQgSwGW6FGgYyNXM8J7pq37N2U6pesvcVr2HYKXXW1cVkDoYPstBIMcgTvq29LsW13J/ScXFgkFQ4BE7o0MSOMVWcc4y5xw39/dW1bTwaXFKOoZTwP70NZn0p6GXUBbD/aLxQxnHyYe+u/0P9SxySjk2f4Zh6jpJLxR3RQuv7CfkdhHcYMe81X8U0uB+HTz41Nv4o2w+YQ2YwDzgDX0qFgEBUswJOYa+tT+pdQnFY4993/gnS42m5MJbC2wMKzN1Nq8zCF6wZguskgcJ3TIPLfVjfp7rpbjXNACwGy5TlmYGUsI/Map9wjl8PKm2Ve/0FcnHlcOyfzNU8akTekG2rmKuZnZoA7KsxYDfJA3A68BQu4YpTBf3FN3QI0+Ec6SUnJ2x4xSVFhwOLzhVbVRvHPuHifnRkXu1pvmT+lVno2t0yyIzaxIUtBidIETrVw2dsO/lNx0KKNe0IY+A3+Zr02Lq8awLJkklscrJgm8mmCCWClkjiOfI/OnjZPNfUUO6s8/d/WvDa7zXluszLNmc4qkdbBDRBRbJ7WidMyebf0pRUcbieRJ+VCzb76V2eM7uYj4Vm3LdiZcCcbq++o9zq/8A1f8ApNSPqSEA67udcuygwDKhIOoI3HwpbGpA7NaH/EY/6aQb1j8Vw+Qoi2xTwtH9+dMtsS5wte8frUJsD7uLw6gki5A3mRQDH4i5eS62HtP1doAuwBYgHcWgQoJ+B5Ud23su+iDJZmTHZAZtxOgE8jrwqxdGOkmATYl63IsPke24ZhmuXGT21jVpkQI03bhTx2Fkm6UQF0H2G21LdwsyWEtlRmguxYjXeRAjv417VN2PtpxZXDqoy5i7Hfm0MAjkCZ8hyrqsUZFeVK/C+35LZj+jjmz9YX7Vc3bWO3IWJJAESCP5a7oRbu28dZtI1yyLl23nQ6ZwCSTG49ge81It4/FYKLdi+L1lwy5LhzAaGRmHaBMGCCAI3Gj3RTpBhsbjMGequpftMwBc50IWzcBXMOIke0BupupnrncYpRKunjKEdM3q9TWbxoRtd4tseQNFblV/pFdi0/gaob2NyR86bbwl5XPWqQWM9xE7wd0U0hhT4ird073Wh+ENPg0R/tqokyula9cp7sy6VHZHgOvCkEmlFjr2d/f/AEpvKd9Ah6xNNXG0pWtJugwBQCaz9DlsrYZTpLZvIxHuir1t23Nm5/C3wqkfRk+VB3opq+40ZkZeYI91ZZ8mqG6M4W1+Uev9K8Nr8q+v9Kg43b4GJyXEsqjABDbWApXQi53zGveKKMojTJ7qsoysh9SB+HzP9KSw4Qu7f++NS1j8g9P1pq63CV3cPhvqEQRKaDwodsnG3eqtjrnACgABbemm72JojiGgHwobsdOwv8I+FVxHmErfXHfdu92q/JKWcLcO+5d/nI+FSLQMU/Bqyioaw21lwVm89zOQywCSztmOigTuBJrDr4gRx3en7Far07JGEJ4B1nuGon1NZZhMJcvMQgJgSxjsqPxOdyr3mmhFK2PtpQnZZuZstsEu2gAEnmYHgK6rp0Ys2LGGu3kLXLxuC2rEAJGhOT70xM6xuFe1phiclZfj6aeSOpAfAbQtLLMbtwB7bDMSCdxu25FyVG8Bx+HXfFbb0a6L4Ky2GxGFZlFw5oL9ZJNtgQD4TJmJQc6x21se5ZxK3LtgFVYZraNoArKCxEzDLBmIOeasvW4nZm0c5uOcA98NKQbOW42oMCEZAR2dDpI0qhozrk3G8NKpHS/F5Rk5kVdZ86qXTfZedVurvQ9odx4+X61nkaUzIumbq9wRIZFCnv4ifX3mqzqd0GOVFukbReL7wxPu01oMXO8aitSVIzMdW8Nx0PfXr25pg35360pb0fpFEh4yAb6YvEndoKkSDvr1iCP6UCGl9Bnjqt2qcPI1pOGtE76zjolbIWxqT2UgxoQRprHfWq4NdBWeStmjHLwmNfSFsoB3UIc+ZQrKhjtnsB2kKQYYAb5FL6M4m4bZtXYV7Zy85A3cd4n3VYPpJS51qqr20V7TOwufe6ghwFJ3EyRPfTFhC0XSzRlBEJHA67iSIJpou0U5FTEkfmH8p/WouItSQZ1G7Qga86KG33t/L/40zescZaTG9e/w0ovgRcjO0dEf+E/A1K2VgewvgKY2tbPVv/CfhVlwVpUtgsQBoP6DiT3DlSY1Y+VkdMLS+oqZavW2bIGGbfBBB94E1UOmfSG4l5cNh2h9M7ASROsd0Lr5itOPFrb7VuyjJPQrZL6VGwlhuvMgQQgPafgFAHMmNaqP0nAYW1hsDbUW4ti9fVfvXX3Zj97KAYnmKd2RcGN2vhbJYvat3AzsxnM1pSxJPFQVy/6jzqudK9oHFbSuPdVu1fylNzZQwQJ3GABQih470EbQFvD4e3yTrG/iuGR6LFdUjpPhLlu9ctOuV8wEDdESMvNYrq3J6VSO7B6IqMeC+47ZimDkuqIH3i0RyAZh7qD43ZVuc2ZpaB9ohCmNIIhQREb+Qq4soyaNeEflZv8AchqKu4/aNp+K3/4iuacIL9D8UTh1ts2ZrYCzzX7h1JnTSe6il9QwII3iCKqOBxRtXA41G5o4j961brd0OARxqnk1QZ86dMsGcPi7lp5hTKd6Nqp+R7waD27an2Wg1rv0wdHg9tMUBra7L/wE6Hyb3MayMYRDuIHnWmErRTNUxTYcRqRNJ+pHfNcMGeDCvFJXew9aYUT9WNdcURFddxU8vL+1RmcnvqENF+jpsQ6AIy9VZYgyJYyCQo3QBmnfw3VtOBaVB7qxH6LpC3u1ll0VQWOWSr5mZR7UKJ3jcNa1boRtJL+HBQkhGa3rxy6A98iD51VJFsW2iP0t2dbusgup1igzl5wVMecbqFbE2Wyo1pFci07ppEQDK7/ylal/SDgr927glw7MGN15ymJC2y0HmNPfVM25fxAVbiXXts1qLgBibls9WxjnCqfA0q2oSfLZa7WFZV7QcQWGsbgSBXhsyQO1EjfHOs1tbS2iMLcvG5eyliqgzxzGQI1G7WrV9Hu0bt+yGuSQrZRwjLwOstw3infBWg5t2yBZuE/hNEkvrCMpHs6SN2pmJ3TA9BUbpFAsOTu7M/zLTGKvgkEHTKseag/Okjsgy5O2zti1YtteuRCkGVHaJJAAHnwrNMFhnxTXSlz7a4x7RB0WCxJMdnNl91XjaWzkxIW1cJyl0JjuO490TQ3o6Vw637AysV+0N1YykFQEUDesAnnvNaIzfspJehRkx65RV9ys7Gb/APHY3C4vq7zWUgXiQCBcKslwKV0yyQwB1I76i9JdgYi1fs4jMv8Ai7xuWNe2M7B0NwRAPbG6RINFsFi75R1V4steAZSPx9kZTw7RBjw85v0k4d02dsvM0xatAAAaHqRJLbyZGkQNKVbov7hrbWKw926TZGb6vbFvrNYIDKuuupkHU/mrqA9G8Nk2biH5/VkHq7t/uHpXVtwfCdjod8X1NURv/wBl3/4//rpsmD/mXP8A4v8AwqudFumi4kBLtwW7vDKoyP8AwSCQ35TJ5TVjN3X/ADL3la/+quecYDXHm4w39o7xHu4VJt7aOHv27TiLV1TD8FcMBlPiGHp4xUdv7Ya1feLgUFm7TLqIj2hHfyFD9o9IGxKdWHR0ABkRObcJjTcTSwxN7j69Lo2i/ZW7bZHAZWBVgeIOhFfOvS7o+MFiWs3AY9q2+vaQ7iY4jce8Vqv0Z9K+vP1W8ftUXsMf+Iq75/OOPMa86N9POjIxuGYKB11sFrR5mNUJ5Nu8YPCpG4vctlUlsfO64RD7LTSPqg86exOHIYgjKymCCIYEbwRwNNdY4/MOdXFA2MPSxapS3mPCvWaoEtfQK1mW+mYW17JdwJu5TnUpbIEqDxI10HPS4fRHtKLl3DkrqiOAN4KKlu5p/F8DVM6BtdQ3r1m2bj21Rco3sHdcyjSPZUmZ0IBg1behezbq7TbEugsrcVy1stmZTpKEADKc5ZtNNTxpHQ0W20i6fSFi/q+HXEhQ5tXBoZ1DyhGn8QrHMVir72WUqQtp+scpqyBlVYOsLJUGDqCfKt5xuGXF4W5bzRnUgMN6n7rDvBg+VYXszZWN2fdv9ZazK6sjyCbbgzDSOBMEH+tJ2L4LxaX3/fsC7d211QukX5L5Yzrm4dr2O+jmy7WKVBfwtx2G/q7gE6SPA8fw/Cq3gExbLAu3FRSCW61hAO6Bm1P5RrNaf0PW4yq7oVLZiAykMF1yBifyx41NTsrlBRjfchWOlC4q0bNxDbu5rYYcD9ok5QTMxOlO7Vd1usFHZEAeQA+VN9MOjhLrfw/ZurroN5Go/flSsFbvYq2uIRJW4J0IgGSGG/gQRQlxsVpd2J2a7m8gI0n5Go97ABL+MCDsgW0ETA7GZviKI2cFcs5rroQEVmO7gpoPtTaz21xByKesuMWliMoyW1WNNfDTdT437uS8/wDaBpuafkDcDfjCXjyPW/yXUP61O6fS2x9ntvy2rE+dsihWFuKMPdXeBhHJ8S4FEen9zLsjAp+JMP7rM/EinXBHyS8KwXY6DjcuofJbS/qK8prFaYHBp+WfcB/211bsK8CO10UWsKKps3AHcnaDiFObK1u6DounBuzHI3E10JrUeg+3WxWGm4ztctnI0BddAVaY3kHXXeDWV7MbNcw1sGGGIDyNCoVbRZp4CFJ/9urr9FlpsuIftlXNvQHLBhyZMiTlZTp+KuczikPbtsfXnDzlzFtd+ojf51GxV1CXCACBBIA3jUn98qldNdsW3uiwAyslxgxaI9k7jJJ4UCO0SG4Mo0JganjBOp41ZifhFkvFYb6GbExX1/C3Vs3FTrlJuZGy5dQ5mNxUkedfQJtAbq+WcTt28xMXb6jkGygRuiDpuFar0S+k3rbCJcZOvVsrZtC2/K4HGRvjiDST8yyG+xaOl/QnD45DmUJeA7F1R2hyB/GvcfKKwO90ZxqsVOFxBykjMti6ymCRKkLqpjQ8q1rZvTU4lMRDQbDnTTtIDOZe4hXA8jWa9O+lDLjXOExDG2yq3YuHKGjWIMbgp04k0IS3oacdrAGIw9y0YuI1s8nVkPowBqI/j768x+2L98hrjlmiJbtGOUmmFY/sD9KeysuvQ7by4SxeJYZy6lUacrcBJBECSZOsAVadh7fVy11AOsRpuJbYlGDMqEoJOcLm3jkNdapPRjZ9u7fUsgdM7KLbAkRkJLN3AldeFHrdvD4MZEByliblwsAQp+6rEaQI01JiaFWBPfYs+zOk3U4+1b6z7O7cKss6LmU5SeXbyj/VUvpumZLhdR1uHYPZgQWQkShOuZYJ3R7OnGqJszZJt/aXLbOGymSU3OCUKpMxpqzR4UV6K9aGbrS7W7gGXOxdlHASeEGgorai2U3vqKhtherLABlWQ6qwIK5hOhB3b9J3VofRpmZE0BGUHTNxAJ1G/Umqd0osdTiGF8O6JZYoAVRWQnKBIWc8kgsQdR31aui1wW+yCQMoIDQBqqE5SN8TxnSKTfeyZK2aD98HfmK5O1qxIPALBMDVhr3UR+iu0v1W8hCwmLvqo03Sre4saA7b2pbtJncyB3mDqDGmhOnHlV0+jPZht4C0ze3eZsQ/jdJaPJco8qaBWxj6Qraps/EEKASoG78TAfOs92hs57uGuOFD9g9kSGMb4gE5juECtD+lUxgGH4rllf8A+i0E6Pr9kKL5Im0ZNj7L28PdZVNtOqFo9YrgtLAwoYAgzGpnjUnpttTDXsFhLSYgNdsWbcoEZgSbdpSC+iqVAaRrrppWnbV2elwEOqsDvDAEehrP9tdCsNats6hyxdAAWgDM6ggQBwJqavMg9jcSHs4QDhYUnxYk/CK6pN7YDAqqFYyrlUsZAAgDUakbtCa6uhDLjUUrO5hzYoQUdSM62fh3u3ctsEu2g4QDoSeSwTPdWtbJFrB2Fsi6NNWg6sx9poGu/wBwFZ5gMUidm0jNO86qD4k6n0oxYw15+IQclGvqf0FcfI5S9EcyEYxD20tp2tTlzcZaFHv191Bb2NS5oLVvyQH3tp6U+uyQDqJPNiWPv3VJXBR/akjCu48pehQ8QsEjvNQcQlFcfZIuMvJ2HvqHdGlb+xiHdp3StnDZSVm0wYqSMwznRo3jxoNfGtFdrCbVgfkYf9TV70qsIl/sbiJJ4FpIaPT1BpVFtN+RL3oFW6lWUzFRzIHqYpnDWixCqCWOgAq17GwSW0Nz22kqCNxO4hPyg6Zt7GdwnNERhfZzmxZNi0c7SzXH3KsnRfzHcI5juNC9k42MTdLobqG31ZVt3aHaiCAs67qXfuX7SMEgsx1EacgRMAFZ04RXmysG9u3zZiSxkkyedTKnGn2fH/egIeK15HqYoYZ5tBurZMr22bNpznmN4PDzq0NtINh82FtrduKFMCFuSCuYFImCM24nfvoALFw7wKg7QwuVS6gq4EjKflw8qrUh3AvXSjBrjcKDkZSMu5ftOrZrbOFU/e7I38jpwqubQ2I8ziLvVWASR1n+ZEAKEtgmTGnAUU+jrbH1iyyXGJZGykliTlYEqZ3zOceQqvXdkZbrrdZ7hUkS3GOJ5zTSpbgVvbyCWwbFvF37YIFvA4dkLBtcwLCS54loOY8AIFathcuBxthbDA4PG5gqAylu6ozBrX4UcSCo0nlWYbIwFy5nW3bJzW3UHUKPZO/dMAiJ41b+i+GW7icHYs5zbw2bE3ywIVHdcqWVnWc0sfFqKdoDVMO/S/cjC2V/FiLfuDH5UI2C821A4KJPfG6vPp3xOSxhYnW+d2/RGqrdCnW7Y00ZSQfDgf3yquctO48I6i731qt9KLfYtqQTmvWxA36HNp6V5irJG5yPMj50FxrXMydtjlbMJJIkA/rSe0RZ7Flu6gFBI6xeGgLDxHH411I2bixdEqcr/eB1B74+de0Stqir4PZSL9wUXt4aN1Sfq/KpFmwaqNDB1yxXi4c0WNgVwsiiAyHpCuXE3VnXOffr86hsRGsE0vb9xrmJu3GgBnaDPCYUeMAUNvYkQQNdDWxepkfIWxuALvatIc7rpAETMsfICfSkdLNl3LQw4aWJDAaccwOUQTPtVot/Z465CiqjhJnKN+ULr5E1W+nWPe2qyVa4pIVlBAQsBm3nV8u48AfzCnz43imoXtyLimpx1V6FYw2GKsuGtkG9cOW6w1Cg77anuGrHjEbhrb9nKhxC210S0hy8t4CnxMsarfQvDgC7fP3BkXxbVj5KP+qpvQnGI20CbjBRcVwpY5U0EjMZECFMd5FVS4HXJaMdhVZTLAHh41A2Vdd84MMFgAgcY1Hfw99K250isk9TYh2YwGUhk10BzcdZ3cqI7Mwi27YQEGN55nifWo5JYdL5vb0/kaMdWXUuK+/8DRsdxpjEYNWGs+RouPH30i4k8azGigVsLDrYY5BEiSBxIM6++iW1cKC+YbmUHz3fKvFsaz8qloma0obepifd8hVidwZTJaZog7OwIzTr5My/7SKNNhWGq3sQP/fukehYikYHDj30SW3pQjZJFd2xhLlxIuXGuwTAuLaeNN6kpKnvBqB0b+wvZdwYf3+R9atOITXxoLtDBneujLqp7/0O6lnbQ2N0wtjsKeE0GxGEM6irPs+6HtA9w/p+nlSbtlTWZto2KitomXUEg+de0WvWBXVNbI4JhMWqWiU9lpe6tBnI7KaYxl5bVp7j6Kilj4AVONC+lh/wOJ0/4L+8GmXIHwYhetrxzE8l+M1DxdwgEZQg5bz5mnZKmV0qNctg7gcx056ndWkzG07TvP8AWBkEuy5F5TC6t3BVLHwrPvpGxSrdTCoWIsibhJ9p3AYsRzg7/wAxGkVf9g3jdxfXRlDW2FtTwWUlv9R18AtZPtdjfx12dc99h5ZyPco91XdU7yL5Iq6dVB/NhS+epwFtNzMCx8X/AEWKe+j3Zy3r1zMJCW9NYgsY+Gah3SbFBmVRuEn5D3VcPotwwFm8+ktcC+SrPxc1ncnHdF0YqWzJz7Gth82XM2/M2pHhy8Kc6mOFHWsUxcw81mk23bNMaSpAY2+6mjaJP96OdRG8Uj6uKAwGFgjifU0Uw7HKRuMTPhE++aX9XFMXYW6o5iPUMf8AtqzH3Kc3CZNwLtz4n40XQ6Uxs7DAkaDj8TRS9hRFSKFk9wXiBxqLfFT8RbFQLo0qMMRWyHysyd/ubUe+RRRl1oECVdG4E5D5+yfWPWrGozKDx/c1lmqZrxvYh3LU17UoJXlIWj1eGo1vEE/rTyGtZjHAv9qF9Lx/gcT/AMp/hRQNQrpg3+AxX/Juf7TTR5BLgwhzXiwoZ/wiR/EdFPlv8qUBvJqNiH+z/iYn0ED3zWgzm5bMP+MAAEC0QANwANsADugCsc2GmbFCd4Nwn0b51reycSPrCuf/AECx3cBbk6eFZL0WebxPHI/qY/WtXXKsq/tRn6Z+7fzY1tpPtmE7v61oH0VXP8PeHK7p5ov6Vn22J6+4N/a+Qq/fRWfsb/8AzB/sH9Kwz4NcOS6FhTZYV69Jyis5eNXDMD1pWWlonGKV1dQg2VoXtfs3FI/Cfd/eizKaC9I96nScraemtWY+SvL8Jdej9kELPFQaNY3DgDjQ3o5bhV4wo49w7qMYy9pqre79adcFT5KtjFjdQ1+NFca4P9jQ5onf++HvikkWRIwTMrJzGkcDwof0l6WvhLNq4qhs7ZWUmIMHNGh4rRWzowqu9MdhtdcalkHaCaQGO87p8qraT5LoyrgjYf6Vk+/aI8Nf0rqrl7o6OKkeRrqb2eMmvIbLZwkU8tvWKqdrau0rghcMiH8TmB6ZiR6VL+q49xrcs2R/qvH35F91XY4Rl8UqKZTa4VlibKN7AeJFD9tX7LWbtt3ADo66mPaUiha9GLj/AObi7xH4Uy218wBVc6d7Ow+Dspksl2ukjrHZmKgQSQCTqZ8tavUenXdv7IrcsrXCX5M2xlwmFq6fRricNaZvrC25AlSxUHWdFze+KpZdcxM8TUjDpmC5DL65hoFAmQZn3RQjLS7qxHG1VmsbX27axFw2rAUN1F7VSGP+WQBIERJGmu7urJujGl4d6n4A/Krf0PwotYl5IdlVwGWchEgZhMEgwd9VrqRYxxTTKtwqPBhC+5hRyybkm/IEElH6jO31jEPPEzWhfR9Y6vBhuN1mfy9ke5Z86pXSjDfaK8TnUDzXT3zV/wAA4CW1tiECgKJmBGmvGs2V7F+LkNK1LZhz30zZU06F18KpLh9SI0r2KQBSoFMARFAekp1RRvg+PaKgfA1YSlVraT58SFHBlHkuZifefSnhzZXk4o0DYbEVOxt3TUUGwRI3Ee8U/dutx18CPnRT2Fa3IWJ1NRLiVKummxHOkZYiLcWkYkZqfI1I8xTRQ0BkQXtV1SmWuoUPZKOIvdbA6kr90Zz1g4sSFXKBOmvd5lFXiRrTmXkAPAV5FWSdsqiqQkCgnTbBJcwV7rBmKKXTmHAOUz3zB7iaP5ar/TTaItYcrEm4COEAAak+cVI8kk9jEnwnMAnu0+dRHEHQGj1hATJHxFRBZAeGCtIOUxug6EawTAO/mavbozosPRy2V0GjdoHxHCo3SSyQ+bTfBIAJ3Djx3UjZ+LK4i2WYRmGbSIlcknlwPfVqw74a7deziGAS6MocH2GkFGncBIjXnrpNN1GRSmnFbJJfYmGDjBqXnYA2nbN3Di4NYOYekMv+7zAot0NxRdCrGSp0J3wf2am3uimIwaMLqh7QbR0jLBEagmVMx3b9TT/RvAW0QZD2pYvwiSAijmMqg/6u+qMnBZj2kHLKwKftpp8fGlLaO6e+nxb8KqLxlUpWWngO701pWQf30qAsiYq6LaMx0AE1W+juHLu9w65Qf5m/QT/MKc6Q7Q61hatDMJ4febgB3UewGAFmyqbzILHmSRPlw8qs4RX8UvkSVEUsmvWBpM0ozQhqTNPZaS60Aka4okelNstP3BpSDFAIw5rqVcWvagQ7FeUok8q8BphRAFU/6Q8AziyQYnMvn2THdv8AdV2C1F2hjbNtMuItG5bJzaKGKndO+d06iithZboxu9st09pZJMKq6sSdwAHGaf6X7OXCW8Nh9DiIe9ej7ufKqJPcFP8ALPGr3iemODtmcFg2e9EC46ZVHDeSXPgAJ51B2T0bF7rLuMUXLt4yxIgjlB+7HduAApnPcRQZnOIwrgBmUhTGUkQGnUEcxFWLAdGr9xewhykRmc5R8Mx8QKtmC6KN1trrcrWrCxbE5s0HsFlygCB3nWraQO6o5eQVDzKHhei+IS2EOJvlR9zrGFoDgoUk9n9wKbw5u4e92QpG5gzBQVnSOMjnu1q+sp5UP2jse1djOgJmAdxHMgjUaUql5juPkRMNtW3vclCTx3d2okf3oimMsnXrE/mH60HvdGWX/KukflcZh5EQfjQy9szFDTLbIG4of1A1o1EW5llvbUsqCQc8cpjXv0FAMdte7fPVoDrplTUn+I8vQa03h8HeUZbiuVmYUgD1iffR3AXhbELbyTyG/wATvPnU1RXBKk+RGw9hiyM7wbhEdyjiBzPM0SxGkd5FN/Wprx7klfHd5GkbsZKhxmpP710r0Cuy1Bjie6km4KXSSIqEECDxpq0m8cjHzH77qcZabNoBvEUAnFa6uCnmfCuqEDOWuFedYOYr3rFg6j1pxT1vCa69hZUSJPH98q9tMN5I7hPx76f6wRvHqKgAWuz0BkADvgU6VjgKcuOOY9a8LA8vI0tDWNg91Pqo514FpWnKiQ8uLpTI3zwGn605cUASJHgaQluOM+IoAOJpDWwadae40ieYPp+lEIzmI30P2xfuB7OWBaa4isfvEkmViNBA399FWAIodj9lrcYZmcRuytAngf4hzqAID4q51ubN2PrHU5MoiI9qd81HwmJvs1ohg5vI7KpAVVIJAAI1Ig0bTYtoOLgzEgggFiVJAjORxaONNJsO0rjLnEqwEOeyDvCfh1oigu1jr3V4cjtu73Aw0XNBYATGgG/yqWNskgKLTG9mZTbDDeoBY5jpEEVJXYFoIVm4RIZSXMqROqH7pM6869fYdvKoUujKSQ6t25PtEnjMD0qB3Ih21mCi3aZ7hzSkgFcphpJ7/WoZ28TcGUFw9tert6A585Bk8Ig+lEn2JbyqFa4hWRmVoY5tWDGNZpNzYVmIynRQog6iCWBH5pJM99DYO52LxjK6W0TM7DMe1AVQYJnjUU7Um1ZuZfbuBYndqwJ3a6Cp9nZ6q+eWLQyyzE6MZPoaZt7HtB84B0JIUklATvIXgd9QO5MCzXV5b9409K6gQYt32j+g/Sl9cffyFdXVcUHq3CYnmOA50trxHHieA7v0HpXldUIJe+xkGI14DgdOHcKk7PYliDuAEe+urqEuBo8kydPP509XldVRaN3d4r2urqID3jSWG+urqhD2N9JxFsafvhXV1EBHwt05onSlu32qfwt/211dUAPON374CmWP79K9rqgRDfv3V5cWurqAwi5xpPHyNdXVCEbN2m8R8K6urqh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1" name="Picture 17" descr="H:\загруженное.jpg"/>
          <p:cNvPicPr>
            <a:picLocks noChangeAspect="1" noChangeArrowheads="1"/>
          </p:cNvPicPr>
          <p:nvPr/>
        </p:nvPicPr>
        <p:blipFill>
          <a:blip r:embed="rId4" cstate="print"/>
          <a:srcRect b="7272"/>
          <a:stretch>
            <a:fillRect/>
          </a:stretch>
        </p:blipFill>
        <p:spPr bwMode="auto">
          <a:xfrm>
            <a:off x="6286512" y="4429108"/>
            <a:ext cx="1743075" cy="242889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000232" y="1285860"/>
            <a:ext cx="5214974" cy="1643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9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9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071810"/>
            <a:ext cx="1000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Д            </a:t>
            </a:r>
            <a:endParaRPr lang="ru-RU" sz="8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3000372"/>
            <a:ext cx="1000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            </a:t>
            </a:r>
            <a:endParaRPr lang="ru-RU" sz="8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3071810"/>
            <a:ext cx="1000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            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Лото с буквами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68" y="1928802"/>
            <a:ext cx="1000131" cy="1285884"/>
          </a:xfrm>
          <a:prstGeom prst="roundRect">
            <a:avLst>
              <a:gd name="adj" fmla="val 19524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4876" y="1928802"/>
            <a:ext cx="1000131" cy="1285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57884" y="1928802"/>
            <a:ext cx="1000131" cy="1285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28860" y="1928802"/>
            <a:ext cx="1000131" cy="12858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3286124"/>
            <a:ext cx="1000132" cy="12144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68" y="3286124"/>
            <a:ext cx="1000132" cy="12144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3286124"/>
            <a:ext cx="1071570" cy="12144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3286124"/>
            <a:ext cx="1000132" cy="12144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143380"/>
            <a:ext cx="1313362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encrypted-tbn3.gstatic.com/images?q=tbn:ANd9GcRqgM1B5wsW9XBrKU2vYH1ZNsefgf_wLDCrQj_UAoBZdt5vhQ24"/>
          <p:cNvPicPr>
            <a:picLocks noChangeAspect="1" noChangeArrowheads="1"/>
          </p:cNvPicPr>
          <p:nvPr/>
        </p:nvPicPr>
        <p:blipFill>
          <a:blip r:embed="rId3" cstate="print"/>
          <a:srcRect l="-88918" t="-43436" b="30501"/>
          <a:stretch>
            <a:fillRect/>
          </a:stretch>
        </p:blipFill>
        <p:spPr bwMode="auto">
          <a:xfrm>
            <a:off x="3286116" y="3500438"/>
            <a:ext cx="2714644" cy="2357454"/>
          </a:xfrm>
          <a:prstGeom prst="rect">
            <a:avLst/>
          </a:prstGeom>
          <a:noFill/>
        </p:spPr>
      </p:pic>
      <p:pic>
        <p:nvPicPr>
          <p:cNvPr id="10" name="Picture 5" descr="H:\e9572-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572140"/>
            <a:ext cx="1057637" cy="107157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1142976" y="4786322"/>
            <a:ext cx="857224" cy="12858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http://ehow.in.ua/uploads/img/1/f/1f47c182e9e66c66da8a7c92724a13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5730032"/>
            <a:ext cx="857256" cy="1127968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6929454" y="4929198"/>
            <a:ext cx="857224" cy="12858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6857 -0.193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00052 -0.19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58382E-6 L -0.0033 -0.182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36875 -0.1935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7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76E-6 L 0.00799 -0.3602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4509E-6 L 0.31233 -0.4906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4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104E-6 L 0.31493 -0.5271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9191E-6 L -0.04531 -0.5428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27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93642E-7 L -0.07639 -0.5114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7" grpId="0" animBg="1"/>
      <p:bldP spid="7" grpId="1" animBg="1"/>
      <p:bldP spid="7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/>
      <p:bldP spid="15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Приём таблички согласных,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находим слоги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268760"/>
            <a:ext cx="1063020" cy="43204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ДЭ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ДЪ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484784"/>
            <a:ext cx="1584176" cy="41044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</a:p>
          <a:p>
            <a:pPr algn="ctr"/>
            <a:r>
              <a:rPr lang="uk-UA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9992" y="1556792"/>
            <a:ext cx="1584176" cy="410445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НЮ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268760"/>
            <a:ext cx="1207036" cy="432048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1196752"/>
            <a:ext cx="1063020" cy="453650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СЪ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4328" y="1628800"/>
            <a:ext cx="1404664" cy="410445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Прочитайте вместе слово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исунки\Мультики\Wallpaper #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3019122" cy="38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300192" y="1196752"/>
            <a:ext cx="1063020" cy="43204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/>
            <a:r>
              <a:rPr lang="uk-UA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ДЭ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ДЪ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80312" y="1412776"/>
            <a:ext cx="1584176" cy="41044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</a:p>
          <a:p>
            <a:pPr algn="ctr"/>
            <a:r>
              <a:rPr lang="uk-UA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35896" y="5445224"/>
            <a:ext cx="2664296" cy="9264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рево</a:t>
            </a:r>
            <a:endParaRPr lang="ru-RU" sz="9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5373216"/>
            <a:ext cx="2304256" cy="121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endParaRPr lang="ru-RU" sz="9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6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332656"/>
            <a:ext cx="3521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Прочитайте вместе слово</a:t>
            </a:r>
            <a:endParaRPr lang="uk-UA" dirty="0"/>
          </a:p>
        </p:txBody>
      </p:sp>
      <p:pic>
        <p:nvPicPr>
          <p:cNvPr id="6146" name="Picture 2" descr="https://encrypted-tbn1.gstatic.com/images?q=tbn:ANd9GcSIZxRp5tsmlKOJBQ_hL4hNmC4dcrxTITR4KHmIUu06aO0XjwK3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3743325" cy="374332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267744" y="5229200"/>
            <a:ext cx="2511896" cy="121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endParaRPr lang="ru-RU" sz="9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7984" y="5229200"/>
            <a:ext cx="2575188" cy="121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тки</a:t>
            </a:r>
            <a:endParaRPr lang="ru-RU" sz="9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6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332656"/>
            <a:ext cx="3521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Прочитайте вместе слово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4509120"/>
            <a:ext cx="4879444" cy="121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</a:t>
            </a:r>
            <a:endParaRPr lang="ru-RU" sz="9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исунки\Природа\1(31)~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4956" r="4345" b="8236"/>
          <a:stretch/>
        </p:blipFill>
        <p:spPr bwMode="auto">
          <a:xfrm>
            <a:off x="2339752" y="1052736"/>
            <a:ext cx="5317294" cy="34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87824" y="4581128"/>
            <a:ext cx="1359768" cy="121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144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Первые шаги</vt:lpstr>
      <vt:lpstr>Имя - лото</vt:lpstr>
      <vt:lpstr>Найди голубые буквы и помощников для своего имени </vt:lpstr>
      <vt:lpstr>Найди другие буквы</vt:lpstr>
      <vt:lpstr>Лото с буквами</vt:lpstr>
      <vt:lpstr>Приём таблички согласных, находим слоги</vt:lpstr>
      <vt:lpstr>Прочитайте вместе слово</vt:lpstr>
      <vt:lpstr>Презентация PowerPoint</vt:lpstr>
      <vt:lpstr>Презентация PowerPoint</vt:lpstr>
      <vt:lpstr>Читайте вместе ищите картинку слева</vt:lpstr>
      <vt:lpstr>Проведи дорожку</vt:lpstr>
      <vt:lpstr>Фрагментарное раскрашивание</vt:lpstr>
      <vt:lpstr>Фрагментарное раскрашивание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шаги</dc:title>
  <dc:creator>Администратор</dc:creator>
  <cp:lastModifiedBy>BEST</cp:lastModifiedBy>
  <cp:revision>30</cp:revision>
  <dcterms:modified xsi:type="dcterms:W3CDTF">2016-01-20T11:55:43Z</dcterms:modified>
</cp:coreProperties>
</file>