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0" r:id="rId5"/>
    <p:sldId id="273" r:id="rId6"/>
    <p:sldId id="274" r:id="rId7"/>
    <p:sldId id="275" r:id="rId8"/>
    <p:sldId id="276" r:id="rId9"/>
    <p:sldId id="277" r:id="rId10"/>
    <p:sldId id="278" r:id="rId11"/>
    <p:sldId id="279" r:id="rId12"/>
    <p:sldId id="280" r:id="rId13"/>
    <p:sldId id="281" r:id="rId14"/>
    <p:sldId id="282" r:id="rId15"/>
    <p:sldId id="283" r:id="rId16"/>
    <p:sldId id="261" r:id="rId17"/>
    <p:sldId id="285" r:id="rId18"/>
    <p:sldId id="284" r:id="rId19"/>
    <p:sldId id="286" r:id="rId20"/>
    <p:sldId id="287" r:id="rId21"/>
    <p:sldId id="288" r:id="rId22"/>
    <p:sldId id="289" r:id="rId23"/>
    <p:sldId id="263" r:id="rId24"/>
    <p:sldId id="290" r:id="rId25"/>
    <p:sldId id="291" r:id="rId26"/>
    <p:sldId id="293" r:id="rId27"/>
    <p:sldId id="292" r:id="rId28"/>
    <p:sldId id="264" r:id="rId29"/>
    <p:sldId id="294" r:id="rId30"/>
    <p:sldId id="295" r:id="rId31"/>
    <p:sldId id="296" r:id="rId32"/>
    <p:sldId id="297" r:id="rId33"/>
    <p:sldId id="265" r:id="rId34"/>
    <p:sldId id="298" r:id="rId35"/>
    <p:sldId id="299" r:id="rId36"/>
    <p:sldId id="300" r:id="rId37"/>
    <p:sldId id="301" r:id="rId38"/>
    <p:sldId id="270" r:id="rId39"/>
    <p:sldId id="302" r:id="rId40"/>
    <p:sldId id="303" r:id="rId41"/>
    <p:sldId id="305" r:id="rId42"/>
    <p:sldId id="304" r:id="rId43"/>
    <p:sldId id="306" r:id="rId44"/>
    <p:sldId id="307" r:id="rId45"/>
    <p:sldId id="308" r:id="rId46"/>
    <p:sldId id="309" r:id="rId47"/>
    <p:sldId id="310" r:id="rId48"/>
    <p:sldId id="311" r:id="rId49"/>
    <p:sldId id="313" r:id="rId50"/>
    <p:sldId id="312" r:id="rId5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D19"/>
    <a:srgbClr val="000099"/>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uk-UA" smtClean="0"/>
              <a:t>Зразок підзаголовка</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0DEB0A4-7948-437C-AA65-8E95F91FC9D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7A3508C-AB70-4577-922B-A936EE51711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9881E52-466E-4FBB-A2A1-85C1B7BC630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250BAA3-DEB6-4D9C-9E27-9A04D334CCA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uk-UA" smtClean="0"/>
              <a:t>Зразок тексту</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F2C6E03-848C-4209-BEF8-B0DC5403F5A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0D3F43B-CA09-4845-B614-6FF71D8CC52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BA35B674-A816-4BAD-8E8C-A8EA4B51784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1EB48B97-1850-4C5D-8710-CC502B4BBDA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1AC72DE3-E0C1-4CB5-8368-694CB779B11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ADB4D88-2D21-4009-9E67-FA9A5F7EE86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FDB15B0-4D60-406F-8DFD-C8CC1295941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36E1F26-BCBF-4236-BDBC-5330FF6E72E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27.xml"/><Relationship Id="rId18" Type="http://schemas.openxmlformats.org/officeDocument/2006/relationships/slide" Target="slide32.xml"/><Relationship Id="rId26" Type="http://schemas.openxmlformats.org/officeDocument/2006/relationships/slide" Target="slide44.xml"/><Relationship Id="rId3" Type="http://schemas.openxmlformats.org/officeDocument/2006/relationships/slide" Target="slide23.xml"/><Relationship Id="rId21" Type="http://schemas.openxmlformats.org/officeDocument/2006/relationships/slide" Target="slide36.xml"/><Relationship Id="rId7" Type="http://schemas.openxmlformats.org/officeDocument/2006/relationships/slide" Target="slide17.xml"/><Relationship Id="rId12" Type="http://schemas.openxmlformats.org/officeDocument/2006/relationships/slide" Target="slide25.xml"/><Relationship Id="rId17" Type="http://schemas.openxmlformats.org/officeDocument/2006/relationships/slide" Target="slide31.xml"/><Relationship Id="rId25" Type="http://schemas.openxmlformats.org/officeDocument/2006/relationships/slide" Target="slide38.xml"/><Relationship Id="rId33" Type="http://schemas.openxmlformats.org/officeDocument/2006/relationships/slide" Target="slide41.xml"/><Relationship Id="rId2" Type="http://schemas.openxmlformats.org/officeDocument/2006/relationships/slide" Target="slide18.xml"/><Relationship Id="rId16" Type="http://schemas.openxmlformats.org/officeDocument/2006/relationships/slide" Target="slide30.xml"/><Relationship Id="rId20" Type="http://schemas.openxmlformats.org/officeDocument/2006/relationships/slide" Target="slide34.xml"/><Relationship Id="rId29" Type="http://schemas.openxmlformats.org/officeDocument/2006/relationships/slide" Target="slide40.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slide" Target="slide24.xml"/><Relationship Id="rId24" Type="http://schemas.openxmlformats.org/officeDocument/2006/relationships/slide" Target="slide43.xml"/><Relationship Id="rId32" Type="http://schemas.openxmlformats.org/officeDocument/2006/relationships/slide" Target="slide42.xml"/><Relationship Id="rId5" Type="http://schemas.openxmlformats.org/officeDocument/2006/relationships/slide" Target="slide19.xml"/><Relationship Id="rId15" Type="http://schemas.openxmlformats.org/officeDocument/2006/relationships/slide" Target="slide29.xml"/><Relationship Id="rId23" Type="http://schemas.openxmlformats.org/officeDocument/2006/relationships/slide" Target="slide37.xml"/><Relationship Id="rId28" Type="http://schemas.openxmlformats.org/officeDocument/2006/relationships/slide" Target="slide45.xml"/><Relationship Id="rId10" Type="http://schemas.openxmlformats.org/officeDocument/2006/relationships/slide" Target="slide21.xml"/><Relationship Id="rId19" Type="http://schemas.openxmlformats.org/officeDocument/2006/relationships/slide" Target="slide33.xml"/><Relationship Id="rId31" Type="http://schemas.openxmlformats.org/officeDocument/2006/relationships/slide" Target="slide47.xml"/><Relationship Id="rId4" Type="http://schemas.openxmlformats.org/officeDocument/2006/relationships/slide" Target="slide15.xml"/><Relationship Id="rId9" Type="http://schemas.openxmlformats.org/officeDocument/2006/relationships/slide" Target="slide22.xml"/><Relationship Id="rId14" Type="http://schemas.openxmlformats.org/officeDocument/2006/relationships/slide" Target="slide28.xml"/><Relationship Id="rId22" Type="http://schemas.openxmlformats.org/officeDocument/2006/relationships/slide" Target="slide35.xml"/><Relationship Id="rId27" Type="http://schemas.openxmlformats.org/officeDocument/2006/relationships/slide" Target="slide39.xml"/><Relationship Id="rId30" Type="http://schemas.openxmlformats.org/officeDocument/2006/relationships/slide" Target="slide46.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slide" Target="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slide" Target="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slide" Target="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slide" Target="slide17.xml"/></Relationships>
</file>

<file path=ppt/slides/_rels/slide2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6.gif"/><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6.gif"/><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6.gif"/><Relationship Id="rId5" Type="http://schemas.openxmlformats.org/officeDocument/2006/relationships/image" Target="../media/image12.png"/><Relationship Id="rId4" Type="http://schemas.openxmlformats.org/officeDocument/2006/relationships/slide" Target="slide17.xml"/></Relationships>
</file>

<file path=ppt/slides/_rels/slide3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6.gif"/><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6.gif"/><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image" Target="../media/image19.jpeg"/><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image" Target="../media/image19.jpeg"/><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image" Target="../media/image19.jpeg"/><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image" Target="../media/image19.jpeg"/><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image" Target="../media/image19.jpeg"/><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2" cstate="print"/>
          <a:srcRect/>
          <a:stretch>
            <a:fillRect/>
          </a:stretch>
        </p:blipFill>
        <p:spPr bwMode="auto">
          <a:xfrm>
            <a:off x="0" y="0"/>
            <a:ext cx="552450" cy="3981450"/>
          </a:xfrm>
          <a:prstGeom prst="rect">
            <a:avLst/>
          </a:prstGeom>
          <a:noFill/>
          <a:ln w="9525">
            <a:noFill/>
            <a:miter lim="800000"/>
            <a:headEnd/>
            <a:tailEnd/>
          </a:ln>
        </p:spPr>
      </p:pic>
      <p:pic>
        <p:nvPicPr>
          <p:cNvPr id="2051" name="Picture 4"/>
          <p:cNvPicPr>
            <a:picLocks noChangeAspect="1" noChangeArrowheads="1"/>
          </p:cNvPicPr>
          <p:nvPr/>
        </p:nvPicPr>
        <p:blipFill>
          <a:blip r:embed="rId2" cstate="print"/>
          <a:srcRect/>
          <a:stretch>
            <a:fillRect/>
          </a:stretch>
        </p:blipFill>
        <p:spPr bwMode="auto">
          <a:xfrm>
            <a:off x="0" y="2876550"/>
            <a:ext cx="552450" cy="3981450"/>
          </a:xfrm>
          <a:prstGeom prst="rect">
            <a:avLst/>
          </a:prstGeom>
          <a:noFill/>
          <a:ln w="9525">
            <a:noFill/>
            <a:miter lim="800000"/>
            <a:headEnd/>
            <a:tailEnd/>
          </a:ln>
        </p:spPr>
      </p:pic>
      <p:pic>
        <p:nvPicPr>
          <p:cNvPr id="2052" name="Picture 5"/>
          <p:cNvPicPr>
            <a:picLocks noChangeAspect="1" noChangeArrowheads="1"/>
          </p:cNvPicPr>
          <p:nvPr/>
        </p:nvPicPr>
        <p:blipFill>
          <a:blip r:embed="rId2" cstate="print"/>
          <a:srcRect/>
          <a:stretch>
            <a:fillRect/>
          </a:stretch>
        </p:blipFill>
        <p:spPr bwMode="auto">
          <a:xfrm>
            <a:off x="539750" y="-458788"/>
            <a:ext cx="552450" cy="3981451"/>
          </a:xfrm>
          <a:prstGeom prst="rect">
            <a:avLst/>
          </a:prstGeom>
          <a:noFill/>
          <a:ln w="9525">
            <a:noFill/>
            <a:miter lim="800000"/>
            <a:headEnd/>
            <a:tailEnd/>
          </a:ln>
        </p:spPr>
      </p:pic>
      <p:pic>
        <p:nvPicPr>
          <p:cNvPr id="2053" name="Picture 6"/>
          <p:cNvPicPr>
            <a:picLocks noChangeAspect="1" noChangeArrowheads="1"/>
          </p:cNvPicPr>
          <p:nvPr/>
        </p:nvPicPr>
        <p:blipFill>
          <a:blip r:embed="rId2" cstate="print"/>
          <a:srcRect/>
          <a:stretch>
            <a:fillRect/>
          </a:stretch>
        </p:blipFill>
        <p:spPr bwMode="auto">
          <a:xfrm>
            <a:off x="539750" y="3284538"/>
            <a:ext cx="552450" cy="3981450"/>
          </a:xfrm>
          <a:prstGeom prst="rect">
            <a:avLst/>
          </a:prstGeom>
          <a:noFill/>
          <a:ln w="9525">
            <a:noFill/>
            <a:miter lim="800000"/>
            <a:headEnd/>
            <a:tailEnd/>
          </a:ln>
        </p:spPr>
      </p:pic>
      <p:sp>
        <p:nvSpPr>
          <p:cNvPr id="3079" name="Rectangle 7"/>
          <p:cNvSpPr>
            <a:spLocks noGrp="1" noChangeArrowheads="1"/>
          </p:cNvSpPr>
          <p:nvPr>
            <p:ph type="ctrTitle"/>
          </p:nvPr>
        </p:nvSpPr>
        <p:spPr>
          <a:xfrm>
            <a:off x="1476375" y="549275"/>
            <a:ext cx="7051675" cy="2879725"/>
          </a:xfrm>
        </p:spPr>
        <p:txBody>
          <a:bodyPr/>
          <a:lstStyle/>
          <a:p>
            <a:pPr algn="l" eaLnBrk="1" hangingPunct="1"/>
            <a:r>
              <a:rPr lang="ru-RU" sz="4000" b="1" smtClean="0">
                <a:solidFill>
                  <a:schemeClr val="tx1"/>
                </a:solidFill>
                <a:latin typeface="Monotype Corsiva" pitchFamily="66" charset="0"/>
              </a:rPr>
              <a:t>І мене в сім'ї великій,</a:t>
            </a:r>
            <a:br>
              <a:rPr lang="ru-RU" sz="4000" b="1" smtClean="0">
                <a:solidFill>
                  <a:schemeClr val="tx1"/>
                </a:solidFill>
                <a:latin typeface="Monotype Corsiva" pitchFamily="66" charset="0"/>
              </a:rPr>
            </a:br>
            <a:r>
              <a:rPr lang="ru-RU" sz="4000" b="1" smtClean="0">
                <a:solidFill>
                  <a:schemeClr val="tx1"/>
                </a:solidFill>
                <a:latin typeface="Monotype Corsiva" pitchFamily="66" charset="0"/>
              </a:rPr>
              <a:t>В сім'ї вольній, новій,</a:t>
            </a:r>
            <a:br>
              <a:rPr lang="ru-RU" sz="4000" b="1" smtClean="0">
                <a:solidFill>
                  <a:schemeClr val="tx1"/>
                </a:solidFill>
                <a:latin typeface="Monotype Corsiva" pitchFamily="66" charset="0"/>
              </a:rPr>
            </a:br>
            <a:r>
              <a:rPr lang="ru-RU" sz="4000" b="1" smtClean="0">
                <a:solidFill>
                  <a:schemeClr val="tx1"/>
                </a:solidFill>
                <a:latin typeface="Monotype Corsiva" pitchFamily="66" charset="0"/>
              </a:rPr>
              <a:t>Не забудьте пом'янути</a:t>
            </a:r>
            <a:br>
              <a:rPr lang="ru-RU" sz="4000" b="1" smtClean="0">
                <a:solidFill>
                  <a:schemeClr val="tx1"/>
                </a:solidFill>
                <a:latin typeface="Monotype Corsiva" pitchFamily="66" charset="0"/>
              </a:rPr>
            </a:br>
            <a:r>
              <a:rPr lang="ru-RU" sz="4000" b="1" smtClean="0">
                <a:solidFill>
                  <a:schemeClr val="tx1"/>
                </a:solidFill>
                <a:latin typeface="Monotype Corsiva" pitchFamily="66" charset="0"/>
              </a:rPr>
              <a:t>Незлим тихим словом.</a:t>
            </a:r>
          </a:p>
        </p:txBody>
      </p:sp>
      <p:pic>
        <p:nvPicPr>
          <p:cNvPr id="3082" name="Picture 10" descr="candles"/>
          <p:cNvPicPr>
            <a:picLocks noChangeAspect="1" noChangeArrowheads="1" noCrop="1"/>
          </p:cNvPicPr>
          <p:nvPr/>
        </p:nvPicPr>
        <p:blipFill>
          <a:blip r:embed="rId3" cstate="print"/>
          <a:srcRect/>
          <a:stretch>
            <a:fillRect/>
          </a:stretch>
        </p:blipFill>
        <p:spPr bwMode="auto">
          <a:xfrm>
            <a:off x="1835150" y="5157788"/>
            <a:ext cx="1895475" cy="1152525"/>
          </a:xfrm>
          <a:prstGeom prst="rect">
            <a:avLst/>
          </a:prstGeom>
          <a:noFill/>
          <a:ln w="9525">
            <a:noFill/>
            <a:miter lim="800000"/>
            <a:headEnd/>
            <a:tailEnd/>
          </a:ln>
        </p:spPr>
      </p:pic>
      <p:sp>
        <p:nvSpPr>
          <p:cNvPr id="3084" name="Rectangle 12"/>
          <p:cNvSpPr>
            <a:spLocks noChangeArrowheads="1"/>
          </p:cNvSpPr>
          <p:nvPr/>
        </p:nvSpPr>
        <p:spPr bwMode="auto">
          <a:xfrm>
            <a:off x="6156325" y="3213100"/>
            <a:ext cx="2881313" cy="3500438"/>
          </a:xfrm>
          <a:prstGeom prst="rect">
            <a:avLst/>
          </a:prstGeom>
          <a:solidFill>
            <a:schemeClr val="accent1"/>
          </a:solidFill>
          <a:ln w="76200">
            <a:solidFill>
              <a:srgbClr val="FF0000"/>
            </a:solidFill>
            <a:miter lim="800000"/>
            <a:headEnd/>
            <a:tailEnd/>
          </a:ln>
        </p:spPr>
        <p:txBody>
          <a:bodyPr wrap="none" anchor="ctr"/>
          <a:lstStyle/>
          <a:p>
            <a:endParaRPr lang="uk-UA"/>
          </a:p>
        </p:txBody>
      </p:sp>
      <p:pic>
        <p:nvPicPr>
          <p:cNvPr id="3083" name="Picture 11"/>
          <p:cNvPicPr>
            <a:picLocks noChangeAspect="1" noChangeArrowheads="1"/>
          </p:cNvPicPr>
          <p:nvPr/>
        </p:nvPicPr>
        <p:blipFill>
          <a:blip r:embed="rId4" cstate="print"/>
          <a:srcRect/>
          <a:stretch>
            <a:fillRect/>
          </a:stretch>
        </p:blipFill>
        <p:spPr bwMode="auto">
          <a:xfrm>
            <a:off x="6300788" y="3357563"/>
            <a:ext cx="2592387"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withEffect">
                                  <p:stCondLst>
                                    <p:cond delay="0"/>
                                  </p:stCondLst>
                                  <p:iterate type="wd">
                                    <p:tmPct val="5000"/>
                                  </p:iterate>
                                  <p:childTnLst>
                                    <p:set>
                                      <p:cBhvr>
                                        <p:cTn id="6" dur="1" fill="hold">
                                          <p:stCondLst>
                                            <p:cond delay="0"/>
                                          </p:stCondLst>
                                        </p:cTn>
                                        <p:tgtEl>
                                          <p:spTgt spid="3079"/>
                                        </p:tgtEl>
                                        <p:attrNameLst>
                                          <p:attrName>style.visibility</p:attrName>
                                        </p:attrNameLst>
                                      </p:cBhvr>
                                      <p:to>
                                        <p:strVal val="visible"/>
                                      </p:to>
                                    </p:set>
                                    <p:anim calcmode="lin" valueType="num">
                                      <p:cBhvr>
                                        <p:cTn id="7" dur="8000" fill="hold"/>
                                        <p:tgtEl>
                                          <p:spTgt spid="3079"/>
                                        </p:tgtEl>
                                        <p:attrNameLst>
                                          <p:attrName>ppt_x</p:attrName>
                                        </p:attrNameLst>
                                      </p:cBhvr>
                                      <p:tavLst>
                                        <p:tav tm="0">
                                          <p:val>
                                            <p:strVal val="#ppt_x"/>
                                          </p:val>
                                        </p:tav>
                                        <p:tav tm="100000">
                                          <p:val>
                                            <p:strVal val="#ppt_x"/>
                                          </p:val>
                                        </p:tav>
                                      </p:tavLst>
                                    </p:anim>
                                    <p:anim calcmode="lin" valueType="num">
                                      <p:cBhvr>
                                        <p:cTn id="8" dur="8000" fill="hold"/>
                                        <p:tgtEl>
                                          <p:spTgt spid="3079"/>
                                        </p:tgtEl>
                                        <p:attrNameLst>
                                          <p:attrName>ppt_y</p:attrName>
                                        </p:attrNameLst>
                                      </p:cBhvr>
                                      <p:tavLst>
                                        <p:tav tm="0">
                                          <p:val>
                                            <p:strVal val="#ppt_y+1"/>
                                          </p:val>
                                        </p:tav>
                                        <p:tav tm="100000">
                                          <p:val>
                                            <p:strVal val="#ppt_y-1"/>
                                          </p:val>
                                        </p:tav>
                                      </p:tavLst>
                                    </p:anim>
                                  </p:childTnLst>
                                </p:cTn>
                              </p:par>
                              <p:par>
                                <p:cTn id="9" presetID="8" presetClass="entr" presetSubtype="16" fill="hold" nodeType="withEffect">
                                  <p:stCondLst>
                                    <p:cond delay="0"/>
                                  </p:stCondLst>
                                  <p:childTnLst>
                                    <p:set>
                                      <p:cBhvr>
                                        <p:cTn id="10" dur="1" fill="hold">
                                          <p:stCondLst>
                                            <p:cond delay="0"/>
                                          </p:stCondLst>
                                        </p:cTn>
                                        <p:tgtEl>
                                          <p:spTgt spid="3082"/>
                                        </p:tgtEl>
                                        <p:attrNameLst>
                                          <p:attrName>style.visibility</p:attrName>
                                        </p:attrNameLst>
                                      </p:cBhvr>
                                      <p:to>
                                        <p:strVal val="visible"/>
                                      </p:to>
                                    </p:set>
                                    <p:animEffect transition="in" filter="diamond(in)">
                                      <p:cBhvr>
                                        <p:cTn id="11" dur="2000"/>
                                        <p:tgtEl>
                                          <p:spTgt spid="3082"/>
                                        </p:tgtEl>
                                      </p:cBhvr>
                                    </p:animEffect>
                                  </p:childTnLst>
                                </p:cTn>
                              </p:par>
                              <p:par>
                                <p:cTn id="12" presetID="42" presetClass="entr" presetSubtype="0" fill="hold" grpId="0" nodeType="withEffect" nodePh="1">
                                  <p:stCondLst>
                                    <p:cond delay="0"/>
                                  </p:stCondLst>
                                  <p:endCondLst>
                                    <p:cond evt="begin" delay="0">
                                      <p:tn val="12"/>
                                    </p:cond>
                                  </p:endCondLst>
                                  <p:childTnLst>
                                    <p:set>
                                      <p:cBhvr>
                                        <p:cTn id="13" dur="1" fill="hold">
                                          <p:stCondLst>
                                            <p:cond delay="0"/>
                                          </p:stCondLst>
                                        </p:cTn>
                                        <p:tgtEl>
                                          <p:spTgt spid="3083"/>
                                        </p:tgtEl>
                                        <p:attrNameLst>
                                          <p:attrName>style.visibility</p:attrName>
                                        </p:attrNameLst>
                                      </p:cBhvr>
                                      <p:to>
                                        <p:strVal val="visible"/>
                                      </p:to>
                                    </p:set>
                                    <p:animEffect transition="in" filter="fade">
                                      <p:cBhvr>
                                        <p:cTn id="14" dur="1000"/>
                                        <p:tgtEl>
                                          <p:spTgt spid="3083"/>
                                        </p:tgtEl>
                                      </p:cBhvr>
                                    </p:animEffect>
                                    <p:anim calcmode="lin" valueType="num">
                                      <p:cBhvr>
                                        <p:cTn id="15" dur="1000" fill="hold"/>
                                        <p:tgtEl>
                                          <p:spTgt spid="3083"/>
                                        </p:tgtEl>
                                        <p:attrNameLst>
                                          <p:attrName>ppt_x</p:attrName>
                                        </p:attrNameLst>
                                      </p:cBhvr>
                                      <p:tavLst>
                                        <p:tav tm="0">
                                          <p:val>
                                            <p:strVal val="#ppt_x"/>
                                          </p:val>
                                        </p:tav>
                                        <p:tav tm="100000">
                                          <p:val>
                                            <p:strVal val="#ppt_x"/>
                                          </p:val>
                                        </p:tav>
                                      </p:tavLst>
                                    </p:anim>
                                    <p:anim calcmode="lin" valueType="num">
                                      <p:cBhvr>
                                        <p:cTn id="16" dur="1000" fill="hold"/>
                                        <p:tgtEl>
                                          <p:spTgt spid="308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084"/>
                                        </p:tgtEl>
                                        <p:attrNameLst>
                                          <p:attrName>style.visibility</p:attrName>
                                        </p:attrNameLst>
                                      </p:cBhvr>
                                      <p:to>
                                        <p:strVal val="visible"/>
                                      </p:to>
                                    </p:set>
                                    <p:animEffect transition="in" filter="fade">
                                      <p:cBhvr>
                                        <p:cTn id="19" dur="1000"/>
                                        <p:tgtEl>
                                          <p:spTgt spid="3084"/>
                                        </p:tgtEl>
                                      </p:cBhvr>
                                    </p:animEffect>
                                    <p:anim calcmode="lin" valueType="num">
                                      <p:cBhvr>
                                        <p:cTn id="20" dur="1000" fill="hold"/>
                                        <p:tgtEl>
                                          <p:spTgt spid="3084"/>
                                        </p:tgtEl>
                                        <p:attrNameLst>
                                          <p:attrName>ppt_x</p:attrName>
                                        </p:attrNameLst>
                                      </p:cBhvr>
                                      <p:tavLst>
                                        <p:tav tm="0">
                                          <p:val>
                                            <p:strVal val="#ppt_x"/>
                                          </p:val>
                                        </p:tav>
                                        <p:tav tm="100000">
                                          <p:val>
                                            <p:strVal val="#ppt_x"/>
                                          </p:val>
                                        </p:tav>
                                      </p:tavLst>
                                    </p:anim>
                                    <p:anim calcmode="lin" valueType="num">
                                      <p:cBhvr>
                                        <p:cTn id="21" dur="1000" fill="hold"/>
                                        <p:tgtEl>
                                          <p:spTgt spid="30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P spid="3084" grpId="0" animBg="1"/>
      <p:bldP spid="308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0"/>
            <a:ext cx="523875" cy="2381250"/>
          </a:xfrm>
          <a:prstGeom prst="rect">
            <a:avLst/>
          </a:prstGeom>
          <a:noFill/>
          <a:ln w="9525">
            <a:noFill/>
            <a:miter lim="800000"/>
            <a:headEnd/>
            <a:tailEnd/>
          </a:ln>
        </p:spPr>
      </p:pic>
      <p:pic>
        <p:nvPicPr>
          <p:cNvPr id="11267" name="Picture 3"/>
          <p:cNvPicPr>
            <a:picLocks noChangeAspect="1" noChangeArrowheads="1"/>
          </p:cNvPicPr>
          <p:nvPr/>
        </p:nvPicPr>
        <p:blipFill>
          <a:blip r:embed="rId2" cstate="print"/>
          <a:srcRect/>
          <a:stretch>
            <a:fillRect/>
          </a:stretch>
        </p:blipFill>
        <p:spPr bwMode="auto">
          <a:xfrm>
            <a:off x="0" y="2349500"/>
            <a:ext cx="523875" cy="2381250"/>
          </a:xfrm>
          <a:prstGeom prst="rect">
            <a:avLst/>
          </a:prstGeom>
          <a:noFill/>
          <a:ln w="9525">
            <a:noFill/>
            <a:miter lim="800000"/>
            <a:headEnd/>
            <a:tailEnd/>
          </a:ln>
        </p:spPr>
      </p:pic>
      <p:pic>
        <p:nvPicPr>
          <p:cNvPr id="11268" name="Picture 4"/>
          <p:cNvPicPr>
            <a:picLocks noChangeAspect="1" noChangeArrowheads="1"/>
          </p:cNvPicPr>
          <p:nvPr/>
        </p:nvPicPr>
        <p:blipFill>
          <a:blip r:embed="rId2" cstate="print"/>
          <a:srcRect/>
          <a:stretch>
            <a:fillRect/>
          </a:stretch>
        </p:blipFill>
        <p:spPr bwMode="auto">
          <a:xfrm>
            <a:off x="0" y="4724400"/>
            <a:ext cx="523875" cy="2381250"/>
          </a:xfrm>
          <a:prstGeom prst="rect">
            <a:avLst/>
          </a:prstGeom>
          <a:noFill/>
          <a:ln w="9525">
            <a:noFill/>
            <a:miter lim="800000"/>
            <a:headEnd/>
            <a:tailEnd/>
          </a:ln>
        </p:spPr>
      </p:pic>
      <p:sp>
        <p:nvSpPr>
          <p:cNvPr id="30725" name="AutoShape 5"/>
          <p:cNvSpPr>
            <a:spLocks noChangeArrowheads="1"/>
          </p:cNvSpPr>
          <p:nvPr/>
        </p:nvSpPr>
        <p:spPr bwMode="auto">
          <a:xfrm>
            <a:off x="539750" y="260350"/>
            <a:ext cx="8353425" cy="1584325"/>
          </a:xfrm>
          <a:prstGeom prst="ribbon">
            <a:avLst>
              <a:gd name="adj1" fmla="val 33333"/>
              <a:gd name="adj2" fmla="val 70352"/>
            </a:avLst>
          </a:prstGeom>
          <a:gradFill rotWithShape="1">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5400000" scaled="1"/>
          </a:gradFill>
          <a:ln w="9525">
            <a:solidFill>
              <a:schemeClr val="tx1"/>
            </a:solidFill>
            <a:round/>
            <a:headEnd/>
            <a:tailEnd/>
          </a:ln>
          <a:effectLst/>
        </p:spPr>
        <p:txBody>
          <a:bodyPr wrap="none" anchor="ctr"/>
          <a:lstStyle/>
          <a:p>
            <a:pPr algn="ctr">
              <a:defRPr/>
            </a:pPr>
            <a:r>
              <a:rPr lang="uk-UA" sz="2000" b="1" i="1">
                <a:solidFill>
                  <a:srgbClr val="FF0000"/>
                </a:solidFill>
                <a:effectLst>
                  <a:outerShdw blurRad="38100" dist="38100" dir="2700000" algn="tl">
                    <a:srgbClr val="000000"/>
                  </a:outerShdw>
                </a:effectLst>
                <a:latin typeface="Bookman Old Style" pitchFamily="18" charset="0"/>
              </a:rPr>
              <a:t>Хто з відомих художників </a:t>
            </a:r>
          </a:p>
          <a:p>
            <a:pPr algn="ctr">
              <a:defRPr/>
            </a:pPr>
            <a:r>
              <a:rPr lang="uk-UA" sz="2000" b="1" i="1">
                <a:solidFill>
                  <a:srgbClr val="FF0000"/>
                </a:solidFill>
                <a:effectLst>
                  <a:outerShdw blurRad="38100" dist="38100" dir="2700000" algn="tl">
                    <a:srgbClr val="000000"/>
                  </a:outerShdw>
                </a:effectLst>
                <a:latin typeface="Bookman Old Style" pitchFamily="18" charset="0"/>
              </a:rPr>
              <a:t>намалював портрет Жуковського, </a:t>
            </a:r>
          </a:p>
          <a:p>
            <a:pPr algn="ctr">
              <a:defRPr/>
            </a:pPr>
            <a:r>
              <a:rPr lang="uk-UA" sz="2000" b="1" i="1">
                <a:solidFill>
                  <a:srgbClr val="FF0000"/>
                </a:solidFill>
                <a:effectLst>
                  <a:outerShdw blurRad="38100" dist="38100" dir="2700000" algn="tl">
                    <a:srgbClr val="000000"/>
                  </a:outerShdw>
                </a:effectLst>
                <a:latin typeface="Bookman Old Style" pitchFamily="18" charset="0"/>
              </a:rPr>
              <a:t>щоб викупити Шевченка з кріпацтва?</a:t>
            </a:r>
            <a:endParaRPr lang="ru-RU" sz="2000" b="1" i="1">
              <a:solidFill>
                <a:srgbClr val="FF0000"/>
              </a:solidFill>
              <a:effectLst>
                <a:outerShdw blurRad="38100" dist="38100" dir="2700000" algn="tl">
                  <a:srgbClr val="000000"/>
                </a:outerShdw>
              </a:effectLst>
              <a:latin typeface="Bookman Old Style" pitchFamily="18" charset="0"/>
            </a:endParaRPr>
          </a:p>
        </p:txBody>
      </p:sp>
      <p:sp>
        <p:nvSpPr>
          <p:cNvPr id="30726" name="AutoShape 6"/>
          <p:cNvSpPr>
            <a:spLocks noChangeArrowheads="1"/>
          </p:cNvSpPr>
          <p:nvPr/>
        </p:nvSpPr>
        <p:spPr bwMode="auto">
          <a:xfrm>
            <a:off x="1116013" y="2565400"/>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а) Венеціанов</a:t>
            </a:r>
            <a:endParaRPr lang="ru-RU"/>
          </a:p>
        </p:txBody>
      </p:sp>
      <p:sp>
        <p:nvSpPr>
          <p:cNvPr id="30727" name="AutoShape 7"/>
          <p:cNvSpPr>
            <a:spLocks noChangeArrowheads="1"/>
          </p:cNvSpPr>
          <p:nvPr/>
        </p:nvSpPr>
        <p:spPr bwMode="auto">
          <a:xfrm>
            <a:off x="1187450" y="4724400"/>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б) Сошенко</a:t>
            </a:r>
            <a:endParaRPr lang="ru-RU"/>
          </a:p>
        </p:txBody>
      </p:sp>
      <p:sp>
        <p:nvSpPr>
          <p:cNvPr id="30728" name="AutoShape 8"/>
          <p:cNvSpPr>
            <a:spLocks noChangeArrowheads="1"/>
          </p:cNvSpPr>
          <p:nvPr/>
        </p:nvSpPr>
        <p:spPr bwMode="auto">
          <a:xfrm>
            <a:off x="5867400" y="4581525"/>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г) Рєпін</a:t>
            </a:r>
            <a:endParaRPr lang="ru-RU"/>
          </a:p>
        </p:txBody>
      </p:sp>
      <p:sp>
        <p:nvSpPr>
          <p:cNvPr id="30729" name="AutoShape 9"/>
          <p:cNvSpPr>
            <a:spLocks noChangeArrowheads="1"/>
          </p:cNvSpPr>
          <p:nvPr/>
        </p:nvSpPr>
        <p:spPr bwMode="auto">
          <a:xfrm>
            <a:off x="5867400" y="2420938"/>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в) Брюлов</a:t>
            </a:r>
            <a:endParaRPr lang="ru-RU"/>
          </a:p>
        </p:txBody>
      </p:sp>
      <p:sp>
        <p:nvSpPr>
          <p:cNvPr id="11274" name="WordArt 28" descr="lines5"/>
          <p:cNvSpPr>
            <a:spLocks noChangeArrowheads="1" noChangeShapeType="1" noTextEdit="1"/>
          </p:cNvSpPr>
          <p:nvPr/>
        </p:nvSpPr>
        <p:spPr bwMode="auto">
          <a:xfrm>
            <a:off x="3203575" y="6453188"/>
            <a:ext cx="3168650" cy="215900"/>
          </a:xfrm>
          <a:prstGeom prst="rect">
            <a:avLst/>
          </a:prstGeom>
        </p:spPr>
        <p:txBody>
          <a:bodyPr wrap="none" fromWordArt="1">
            <a:prstTxWarp prst="textPlain">
              <a:avLst>
                <a:gd name="adj" fmla="val 50000"/>
              </a:avLst>
            </a:prstTxWarp>
          </a:bodyPr>
          <a:lstStyle/>
          <a:p>
            <a:pPr algn="ctr"/>
            <a:r>
              <a:rPr lang="ru-RU" sz="800" b="1" i="1" kern="10" normalizeH="1">
                <a:ln w="3175">
                  <a:solidFill>
                    <a:schemeClr val="tx1"/>
                  </a:solidFill>
                  <a:round/>
                  <a:headEnd/>
                  <a:tailEnd/>
                </a:ln>
                <a:blipFill dpi="0" rotWithShape="0">
                  <a:blip r:embed="rId3"/>
                  <a:srcRect/>
                  <a:stretch>
                    <a:fillRect/>
                  </a:stretch>
                </a:blipFill>
                <a:effectLst>
                  <a:prstShdw prst="shdw13" dist="53882" dir="13500000">
                    <a:srgbClr val="C0C0C0">
                      <a:alpha val="50000"/>
                    </a:srgbClr>
                  </a:prstShdw>
                </a:effectLst>
                <a:latin typeface="Cambria"/>
              </a:rPr>
              <a:t>наступне питання</a:t>
            </a:r>
          </a:p>
        </p:txBody>
      </p:sp>
      <p:sp>
        <p:nvSpPr>
          <p:cNvPr id="30732" name="AutoShape 12"/>
          <p:cNvSpPr>
            <a:spLocks noChangeArrowheads="1"/>
          </p:cNvSpPr>
          <p:nvPr/>
        </p:nvSpPr>
        <p:spPr bwMode="auto">
          <a:xfrm>
            <a:off x="3924300" y="4076700"/>
            <a:ext cx="1800225" cy="720725"/>
          </a:xfrm>
          <a:prstGeom prst="flowChartTerminator">
            <a:avLst/>
          </a:prstGeom>
          <a:solidFill>
            <a:schemeClr val="accent1"/>
          </a:solidFill>
          <a:ln w="9525">
            <a:solidFill>
              <a:schemeClr val="tx1"/>
            </a:solidFill>
            <a:miter lim="800000"/>
            <a:headEnd/>
            <a:tailEnd/>
          </a:ln>
          <a:effectLst/>
        </p:spPr>
        <p:txBody>
          <a:bodyPr wrap="none" anchor="ctr"/>
          <a:lstStyle/>
          <a:p>
            <a:pPr algn="ctr">
              <a:defRPr/>
            </a:pPr>
            <a:r>
              <a:rPr lang="uk-UA" sz="3600" b="1">
                <a:solidFill>
                  <a:srgbClr val="FF0000"/>
                </a:solidFill>
                <a:effectLst>
                  <a:outerShdw blurRad="38100" dist="38100" dir="2700000" algn="tl">
                    <a:srgbClr val="000000"/>
                  </a:outerShdw>
                </a:effectLst>
                <a:latin typeface="Century Gothic" pitchFamily="34" charset="0"/>
              </a:rPr>
              <a:t> В   </a:t>
            </a:r>
            <a:endParaRPr lang="ru-RU" sz="3600" b="1">
              <a:solidFill>
                <a:srgbClr val="FF0000"/>
              </a:solidFill>
              <a:effectLst>
                <a:outerShdw blurRad="38100" dist="38100" dir="2700000" algn="tl">
                  <a:srgbClr val="000000"/>
                </a:outerShdw>
              </a:effectLst>
              <a:latin typeface="Century Gothic" pitchFamily="34" charset="0"/>
            </a:endParaRPr>
          </a:p>
        </p:txBody>
      </p:sp>
      <p:sp>
        <p:nvSpPr>
          <p:cNvPr id="30731" name="AutoShape 11"/>
          <p:cNvSpPr>
            <a:spLocks noChangeArrowheads="1"/>
          </p:cNvSpPr>
          <p:nvPr/>
        </p:nvSpPr>
        <p:spPr bwMode="auto">
          <a:xfrm>
            <a:off x="3924300" y="4076700"/>
            <a:ext cx="1800225" cy="720725"/>
          </a:xfrm>
          <a:prstGeom prst="flowChartTerminator">
            <a:avLst/>
          </a:prstGeom>
          <a:solidFill>
            <a:schemeClr val="accent1"/>
          </a:solidFill>
          <a:ln w="9525">
            <a:solidFill>
              <a:schemeClr val="tx1"/>
            </a:solidFill>
            <a:miter lim="800000"/>
            <a:headEnd/>
            <a:tailEnd/>
          </a:ln>
        </p:spPr>
        <p:txBody>
          <a:bodyPr wrap="none" anchor="ctr"/>
          <a:lstStyle/>
          <a:p>
            <a:pPr algn="ctr"/>
            <a:r>
              <a:rPr lang="uk-UA"/>
              <a:t>Правильна </a:t>
            </a:r>
          </a:p>
          <a:p>
            <a:pPr algn="ctr"/>
            <a:r>
              <a:rPr lang="uk-UA"/>
              <a:t>відповідь</a:t>
            </a:r>
            <a:endParaRPr lang="ru-RU"/>
          </a:p>
        </p:txBody>
      </p:sp>
      <p:sp>
        <p:nvSpPr>
          <p:cNvPr id="11277" name="WordArt 28" descr="lines5"/>
          <p:cNvSpPr>
            <a:spLocks noChangeArrowheads="1" noChangeShapeType="1" noTextEdit="1"/>
          </p:cNvSpPr>
          <p:nvPr/>
        </p:nvSpPr>
        <p:spPr bwMode="auto">
          <a:xfrm>
            <a:off x="4427538" y="115888"/>
            <a:ext cx="576262" cy="504825"/>
          </a:xfrm>
          <a:prstGeom prst="rect">
            <a:avLst/>
          </a:prstGeom>
        </p:spPr>
        <p:txBody>
          <a:bodyPr wrap="none" fromWordArt="1">
            <a:prstTxWarp prst="textPlain">
              <a:avLst>
                <a:gd name="adj" fmla="val 50000"/>
              </a:avLst>
            </a:prstTxWarp>
          </a:bodyPr>
          <a:lstStyle/>
          <a:p>
            <a:pPr algn="ctr"/>
            <a:r>
              <a:rPr lang="ru-RU" sz="3600" b="1" kern="10" normalizeH="1">
                <a:ln w="19050">
                  <a:solidFill>
                    <a:schemeClr val="tx1"/>
                  </a:solidFill>
                  <a:round/>
                  <a:headEnd/>
                  <a:tailEnd/>
                </a:ln>
                <a:blipFill dpi="0" rotWithShape="0">
                  <a:blip r:embed="rId3"/>
                  <a:srcRect/>
                  <a:stretch>
                    <a:fillRect/>
                  </a:stretch>
                </a:blipFill>
                <a:effectLst>
                  <a:prstShdw prst="shdw13" dist="53882" dir="13500000">
                    <a:srgbClr val="C0C0C0">
                      <a:alpha val="50000"/>
                    </a:srgbClr>
                  </a:prstShdw>
                </a:effectLst>
                <a:latin typeface="Arial"/>
                <a:cs typeface="Arial"/>
              </a:rPr>
              <a:t>7</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731"/>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500"/>
                                        <p:tgtEl>
                                          <p:spTgt spid="30731"/>
                                        </p:tgtEl>
                                        <p:attrNameLst>
                                          <p:attrName>ppt_w</p:attrName>
                                        </p:attrNameLst>
                                      </p:cBhvr>
                                      <p:tavLst>
                                        <p:tav tm="0">
                                          <p:val>
                                            <p:strVal val="ppt_w"/>
                                          </p:val>
                                        </p:tav>
                                        <p:tav tm="100000">
                                          <p:val>
                                            <p:fltVal val="0"/>
                                          </p:val>
                                        </p:tav>
                                      </p:tavLst>
                                    </p:anim>
                                    <p:anim calcmode="lin" valueType="num">
                                      <p:cBhvr>
                                        <p:cTn id="7" dur="500"/>
                                        <p:tgtEl>
                                          <p:spTgt spid="30731"/>
                                        </p:tgtEl>
                                        <p:attrNameLst>
                                          <p:attrName>ppt_h</p:attrName>
                                        </p:attrNameLst>
                                      </p:cBhvr>
                                      <p:tavLst>
                                        <p:tav tm="0">
                                          <p:val>
                                            <p:strVal val="ppt_h"/>
                                          </p:val>
                                        </p:tav>
                                        <p:tav tm="100000">
                                          <p:val>
                                            <p:strVal val="ppt_h"/>
                                          </p:val>
                                        </p:tav>
                                      </p:tavLst>
                                    </p:anim>
                                    <p:set>
                                      <p:cBhvr>
                                        <p:cTn id="8" dur="1" fill="hold">
                                          <p:stCondLst>
                                            <p:cond delay="499"/>
                                          </p:stCondLst>
                                        </p:cTn>
                                        <p:tgtEl>
                                          <p:spTgt spid="30731"/>
                                        </p:tgtEl>
                                        <p:attrNameLst>
                                          <p:attrName>style.visibility</p:attrName>
                                        </p:attrNameLst>
                                      </p:cBhvr>
                                      <p:to>
                                        <p:strVal val="hidden"/>
                                      </p:to>
                                    </p:set>
                                  </p:childTnLst>
                                </p:cTn>
                              </p:par>
                            </p:childTnLst>
                          </p:cTn>
                        </p:par>
                      </p:childTnLst>
                    </p:cTn>
                  </p:par>
                </p:childTnLst>
              </p:cTn>
              <p:nextCondLst>
                <p:cond evt="onClick" delay="0">
                  <p:tgtEl>
                    <p:spTgt spid="30731"/>
                  </p:tgtEl>
                </p:cond>
              </p:nextCondLst>
            </p:seq>
          </p:childTnLst>
        </p:cTn>
      </p:par>
    </p:tnLst>
    <p:bldLst>
      <p:bldP spid="307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0"/>
            <a:ext cx="523875" cy="2381250"/>
          </a:xfrm>
          <a:prstGeom prst="rect">
            <a:avLst/>
          </a:prstGeom>
          <a:noFill/>
          <a:ln w="9525">
            <a:noFill/>
            <a:miter lim="800000"/>
            <a:headEnd/>
            <a:tailEnd/>
          </a:ln>
        </p:spPr>
      </p:pic>
      <p:pic>
        <p:nvPicPr>
          <p:cNvPr id="12291" name="Picture 3"/>
          <p:cNvPicPr>
            <a:picLocks noChangeAspect="1" noChangeArrowheads="1"/>
          </p:cNvPicPr>
          <p:nvPr/>
        </p:nvPicPr>
        <p:blipFill>
          <a:blip r:embed="rId2" cstate="print"/>
          <a:srcRect/>
          <a:stretch>
            <a:fillRect/>
          </a:stretch>
        </p:blipFill>
        <p:spPr bwMode="auto">
          <a:xfrm>
            <a:off x="0" y="2349500"/>
            <a:ext cx="523875" cy="2381250"/>
          </a:xfrm>
          <a:prstGeom prst="rect">
            <a:avLst/>
          </a:prstGeom>
          <a:noFill/>
          <a:ln w="9525">
            <a:noFill/>
            <a:miter lim="800000"/>
            <a:headEnd/>
            <a:tailEnd/>
          </a:ln>
        </p:spPr>
      </p:pic>
      <p:pic>
        <p:nvPicPr>
          <p:cNvPr id="12292" name="Picture 4"/>
          <p:cNvPicPr>
            <a:picLocks noChangeAspect="1" noChangeArrowheads="1"/>
          </p:cNvPicPr>
          <p:nvPr/>
        </p:nvPicPr>
        <p:blipFill>
          <a:blip r:embed="rId2" cstate="print"/>
          <a:srcRect/>
          <a:stretch>
            <a:fillRect/>
          </a:stretch>
        </p:blipFill>
        <p:spPr bwMode="auto">
          <a:xfrm>
            <a:off x="0" y="4724400"/>
            <a:ext cx="523875" cy="2381250"/>
          </a:xfrm>
          <a:prstGeom prst="rect">
            <a:avLst/>
          </a:prstGeom>
          <a:noFill/>
          <a:ln w="9525">
            <a:noFill/>
            <a:miter lim="800000"/>
            <a:headEnd/>
            <a:tailEnd/>
          </a:ln>
        </p:spPr>
      </p:pic>
      <p:sp>
        <p:nvSpPr>
          <p:cNvPr id="31749" name="AutoShape 5"/>
          <p:cNvSpPr>
            <a:spLocks noChangeArrowheads="1"/>
          </p:cNvSpPr>
          <p:nvPr/>
        </p:nvSpPr>
        <p:spPr bwMode="auto">
          <a:xfrm>
            <a:off x="539750" y="260350"/>
            <a:ext cx="8353425" cy="1584325"/>
          </a:xfrm>
          <a:prstGeom prst="ribbon">
            <a:avLst>
              <a:gd name="adj1" fmla="val 33333"/>
              <a:gd name="adj2" fmla="val 71648"/>
            </a:avLst>
          </a:prstGeom>
          <a:gradFill rotWithShape="1">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5400000" scaled="1"/>
          </a:gradFill>
          <a:ln w="9525">
            <a:solidFill>
              <a:schemeClr val="tx1"/>
            </a:solidFill>
            <a:round/>
            <a:headEnd/>
            <a:tailEnd/>
          </a:ln>
          <a:effectLst/>
        </p:spPr>
        <p:txBody>
          <a:bodyPr wrap="none" anchor="ctr"/>
          <a:lstStyle/>
          <a:p>
            <a:pPr algn="ctr">
              <a:defRPr/>
            </a:pPr>
            <a:r>
              <a:rPr lang="uk-UA" sz="2400" b="1" i="1">
                <a:solidFill>
                  <a:srgbClr val="FF0000"/>
                </a:solidFill>
                <a:effectLst>
                  <a:outerShdw blurRad="38100" dist="38100" dir="2700000" algn="tl">
                    <a:srgbClr val="000000"/>
                  </a:outerShdw>
                </a:effectLst>
                <a:latin typeface="Bookman Old Style" pitchFamily="18" charset="0"/>
              </a:rPr>
              <a:t>Які нагороди отримав Шевченко, </a:t>
            </a:r>
          </a:p>
          <a:p>
            <a:pPr algn="ctr">
              <a:defRPr/>
            </a:pPr>
            <a:r>
              <a:rPr lang="uk-UA" sz="2400" b="1" i="1">
                <a:solidFill>
                  <a:srgbClr val="FF0000"/>
                </a:solidFill>
                <a:effectLst>
                  <a:outerShdw blurRad="38100" dist="38100" dir="2700000" algn="tl">
                    <a:srgbClr val="000000"/>
                  </a:outerShdw>
                </a:effectLst>
                <a:latin typeface="Bookman Old Style" pitchFamily="18" charset="0"/>
              </a:rPr>
              <a:t>навчаючись в Академії мистецтв?</a:t>
            </a:r>
            <a:endParaRPr lang="ru-RU" sz="2400" b="1" i="1">
              <a:solidFill>
                <a:srgbClr val="FF0000"/>
              </a:solidFill>
              <a:effectLst>
                <a:outerShdw blurRad="38100" dist="38100" dir="2700000" algn="tl">
                  <a:srgbClr val="000000"/>
                </a:outerShdw>
              </a:effectLst>
              <a:latin typeface="Bookman Old Style" pitchFamily="18" charset="0"/>
            </a:endParaRPr>
          </a:p>
        </p:txBody>
      </p:sp>
      <p:sp>
        <p:nvSpPr>
          <p:cNvPr id="31750" name="AutoShape 6"/>
          <p:cNvSpPr>
            <a:spLocks noChangeArrowheads="1"/>
          </p:cNvSpPr>
          <p:nvPr/>
        </p:nvSpPr>
        <p:spPr bwMode="auto">
          <a:xfrm>
            <a:off x="1116013" y="2565400"/>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а) золоту медаль</a:t>
            </a:r>
            <a:endParaRPr lang="ru-RU"/>
          </a:p>
        </p:txBody>
      </p:sp>
      <p:sp>
        <p:nvSpPr>
          <p:cNvPr id="31751" name="AutoShape 7"/>
          <p:cNvSpPr>
            <a:spLocks noChangeArrowheads="1"/>
          </p:cNvSpPr>
          <p:nvPr/>
        </p:nvSpPr>
        <p:spPr bwMode="auto">
          <a:xfrm>
            <a:off x="1187450" y="4724400"/>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б)золоту і срібну медаль</a:t>
            </a:r>
            <a:endParaRPr lang="ru-RU"/>
          </a:p>
        </p:txBody>
      </p:sp>
      <p:sp>
        <p:nvSpPr>
          <p:cNvPr id="31752" name="AutoShape 8"/>
          <p:cNvSpPr>
            <a:spLocks noChangeArrowheads="1"/>
          </p:cNvSpPr>
          <p:nvPr/>
        </p:nvSpPr>
        <p:spPr bwMode="auto">
          <a:xfrm>
            <a:off x="5867400" y="4581525"/>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г) 3 срібні</a:t>
            </a:r>
            <a:endParaRPr lang="ru-RU"/>
          </a:p>
        </p:txBody>
      </p:sp>
      <p:sp>
        <p:nvSpPr>
          <p:cNvPr id="31753" name="AutoShape 9"/>
          <p:cNvSpPr>
            <a:spLocks noChangeArrowheads="1"/>
          </p:cNvSpPr>
          <p:nvPr/>
        </p:nvSpPr>
        <p:spPr bwMode="auto">
          <a:xfrm>
            <a:off x="5867400" y="2420938"/>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в) 2 срібні</a:t>
            </a:r>
            <a:endParaRPr lang="ru-RU"/>
          </a:p>
        </p:txBody>
      </p:sp>
      <p:sp>
        <p:nvSpPr>
          <p:cNvPr id="12298" name="WordArt 28" descr="lines5"/>
          <p:cNvSpPr>
            <a:spLocks noChangeArrowheads="1" noChangeShapeType="1" noTextEdit="1"/>
          </p:cNvSpPr>
          <p:nvPr/>
        </p:nvSpPr>
        <p:spPr bwMode="auto">
          <a:xfrm>
            <a:off x="3203575" y="6453188"/>
            <a:ext cx="3168650" cy="215900"/>
          </a:xfrm>
          <a:prstGeom prst="rect">
            <a:avLst/>
          </a:prstGeom>
        </p:spPr>
        <p:txBody>
          <a:bodyPr wrap="none" fromWordArt="1">
            <a:prstTxWarp prst="textPlain">
              <a:avLst>
                <a:gd name="adj" fmla="val 50000"/>
              </a:avLst>
            </a:prstTxWarp>
          </a:bodyPr>
          <a:lstStyle/>
          <a:p>
            <a:pPr algn="ctr"/>
            <a:r>
              <a:rPr lang="ru-RU" sz="800" b="1" i="1" kern="10" normalizeH="1">
                <a:ln w="3175">
                  <a:solidFill>
                    <a:schemeClr val="tx1"/>
                  </a:solidFill>
                  <a:round/>
                  <a:headEnd/>
                  <a:tailEnd/>
                </a:ln>
                <a:blipFill dpi="0" rotWithShape="0">
                  <a:blip r:embed="rId3"/>
                  <a:srcRect/>
                  <a:stretch>
                    <a:fillRect/>
                  </a:stretch>
                </a:blipFill>
                <a:effectLst>
                  <a:prstShdw prst="shdw13" dist="53882" dir="13500000">
                    <a:srgbClr val="C0C0C0">
                      <a:alpha val="50000"/>
                    </a:srgbClr>
                  </a:prstShdw>
                </a:effectLst>
                <a:latin typeface="Cambria"/>
              </a:rPr>
              <a:t>наступне питання</a:t>
            </a:r>
          </a:p>
        </p:txBody>
      </p:sp>
      <p:sp>
        <p:nvSpPr>
          <p:cNvPr id="31755" name="AutoShape 11"/>
          <p:cNvSpPr>
            <a:spLocks noChangeArrowheads="1"/>
          </p:cNvSpPr>
          <p:nvPr/>
        </p:nvSpPr>
        <p:spPr bwMode="auto">
          <a:xfrm>
            <a:off x="3924300" y="4076700"/>
            <a:ext cx="1800225" cy="720725"/>
          </a:xfrm>
          <a:prstGeom prst="flowChartTerminator">
            <a:avLst/>
          </a:prstGeom>
          <a:solidFill>
            <a:schemeClr val="accent1"/>
          </a:solidFill>
          <a:ln w="9525">
            <a:solidFill>
              <a:schemeClr val="tx1"/>
            </a:solidFill>
            <a:miter lim="800000"/>
            <a:headEnd/>
            <a:tailEnd/>
          </a:ln>
          <a:effectLst/>
        </p:spPr>
        <p:txBody>
          <a:bodyPr wrap="none" anchor="ctr"/>
          <a:lstStyle/>
          <a:p>
            <a:pPr algn="ctr">
              <a:defRPr/>
            </a:pPr>
            <a:r>
              <a:rPr lang="uk-UA" sz="3600" b="1">
                <a:solidFill>
                  <a:srgbClr val="FF0000"/>
                </a:solidFill>
                <a:effectLst>
                  <a:outerShdw blurRad="38100" dist="38100" dir="2700000" algn="tl">
                    <a:srgbClr val="000000"/>
                  </a:outerShdw>
                </a:effectLst>
                <a:latin typeface="Century Gothic" pitchFamily="34" charset="0"/>
              </a:rPr>
              <a:t> В  </a:t>
            </a:r>
            <a:endParaRPr lang="ru-RU" sz="3600" b="1">
              <a:solidFill>
                <a:srgbClr val="FF0000"/>
              </a:solidFill>
              <a:effectLst>
                <a:outerShdw blurRad="38100" dist="38100" dir="2700000" algn="tl">
                  <a:srgbClr val="000000"/>
                </a:outerShdw>
              </a:effectLst>
              <a:latin typeface="Century Gothic" pitchFamily="34" charset="0"/>
            </a:endParaRPr>
          </a:p>
        </p:txBody>
      </p:sp>
      <p:sp>
        <p:nvSpPr>
          <p:cNvPr id="31756" name="AutoShape 12"/>
          <p:cNvSpPr>
            <a:spLocks noChangeArrowheads="1"/>
          </p:cNvSpPr>
          <p:nvPr/>
        </p:nvSpPr>
        <p:spPr bwMode="auto">
          <a:xfrm>
            <a:off x="3924300" y="4076700"/>
            <a:ext cx="1800225" cy="720725"/>
          </a:xfrm>
          <a:prstGeom prst="flowChartTerminator">
            <a:avLst/>
          </a:prstGeom>
          <a:solidFill>
            <a:schemeClr val="accent1"/>
          </a:solidFill>
          <a:ln w="9525">
            <a:solidFill>
              <a:schemeClr val="tx1"/>
            </a:solidFill>
            <a:miter lim="800000"/>
            <a:headEnd/>
            <a:tailEnd/>
          </a:ln>
        </p:spPr>
        <p:txBody>
          <a:bodyPr wrap="none" anchor="ctr"/>
          <a:lstStyle/>
          <a:p>
            <a:pPr algn="ctr"/>
            <a:r>
              <a:rPr lang="uk-UA"/>
              <a:t>Правильна </a:t>
            </a:r>
          </a:p>
          <a:p>
            <a:pPr algn="ctr"/>
            <a:r>
              <a:rPr lang="uk-UA"/>
              <a:t>відповідь</a:t>
            </a:r>
            <a:endParaRPr lang="ru-RU"/>
          </a:p>
        </p:txBody>
      </p:sp>
      <p:sp>
        <p:nvSpPr>
          <p:cNvPr id="12301" name="WordArt 28" descr="lines5"/>
          <p:cNvSpPr>
            <a:spLocks noChangeArrowheads="1" noChangeShapeType="1" noTextEdit="1"/>
          </p:cNvSpPr>
          <p:nvPr/>
        </p:nvSpPr>
        <p:spPr bwMode="auto">
          <a:xfrm>
            <a:off x="4427538" y="115888"/>
            <a:ext cx="576262" cy="504825"/>
          </a:xfrm>
          <a:prstGeom prst="rect">
            <a:avLst/>
          </a:prstGeom>
        </p:spPr>
        <p:txBody>
          <a:bodyPr wrap="none" fromWordArt="1">
            <a:prstTxWarp prst="textPlain">
              <a:avLst>
                <a:gd name="adj" fmla="val 50000"/>
              </a:avLst>
            </a:prstTxWarp>
          </a:bodyPr>
          <a:lstStyle/>
          <a:p>
            <a:pPr algn="ctr"/>
            <a:r>
              <a:rPr lang="ru-RU" sz="3600" b="1" kern="10" normalizeH="1">
                <a:ln w="19050">
                  <a:solidFill>
                    <a:schemeClr val="tx1"/>
                  </a:solidFill>
                  <a:round/>
                  <a:headEnd/>
                  <a:tailEnd/>
                </a:ln>
                <a:blipFill dpi="0" rotWithShape="0">
                  <a:blip r:embed="rId3"/>
                  <a:srcRect/>
                  <a:stretch>
                    <a:fillRect/>
                  </a:stretch>
                </a:blipFill>
                <a:effectLst>
                  <a:prstShdw prst="shdw13" dist="53882" dir="13500000">
                    <a:srgbClr val="C0C0C0">
                      <a:alpha val="50000"/>
                    </a:srgbClr>
                  </a:prstShdw>
                </a:effectLst>
                <a:latin typeface="Arial"/>
                <a:cs typeface="Arial"/>
              </a:rPr>
              <a:t>8</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756"/>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500"/>
                                        <p:tgtEl>
                                          <p:spTgt spid="31756"/>
                                        </p:tgtEl>
                                        <p:attrNameLst>
                                          <p:attrName>ppt_w</p:attrName>
                                        </p:attrNameLst>
                                      </p:cBhvr>
                                      <p:tavLst>
                                        <p:tav tm="0">
                                          <p:val>
                                            <p:strVal val="ppt_w"/>
                                          </p:val>
                                        </p:tav>
                                        <p:tav tm="100000">
                                          <p:val>
                                            <p:fltVal val="0"/>
                                          </p:val>
                                        </p:tav>
                                      </p:tavLst>
                                    </p:anim>
                                    <p:anim calcmode="lin" valueType="num">
                                      <p:cBhvr>
                                        <p:cTn id="7" dur="500"/>
                                        <p:tgtEl>
                                          <p:spTgt spid="31756"/>
                                        </p:tgtEl>
                                        <p:attrNameLst>
                                          <p:attrName>ppt_h</p:attrName>
                                        </p:attrNameLst>
                                      </p:cBhvr>
                                      <p:tavLst>
                                        <p:tav tm="0">
                                          <p:val>
                                            <p:strVal val="ppt_h"/>
                                          </p:val>
                                        </p:tav>
                                        <p:tav tm="100000">
                                          <p:val>
                                            <p:strVal val="ppt_h"/>
                                          </p:val>
                                        </p:tav>
                                      </p:tavLst>
                                    </p:anim>
                                    <p:set>
                                      <p:cBhvr>
                                        <p:cTn id="8" dur="1" fill="hold">
                                          <p:stCondLst>
                                            <p:cond delay="499"/>
                                          </p:stCondLst>
                                        </p:cTn>
                                        <p:tgtEl>
                                          <p:spTgt spid="31756"/>
                                        </p:tgtEl>
                                        <p:attrNameLst>
                                          <p:attrName>style.visibility</p:attrName>
                                        </p:attrNameLst>
                                      </p:cBhvr>
                                      <p:to>
                                        <p:strVal val="hidden"/>
                                      </p:to>
                                    </p:set>
                                  </p:childTnLst>
                                </p:cTn>
                              </p:par>
                            </p:childTnLst>
                          </p:cTn>
                        </p:par>
                      </p:childTnLst>
                    </p:cTn>
                  </p:par>
                </p:childTnLst>
              </p:cTn>
              <p:nextCondLst>
                <p:cond evt="onClick" delay="0">
                  <p:tgtEl>
                    <p:spTgt spid="31756"/>
                  </p:tgtEl>
                </p:cond>
              </p:nextCondLst>
            </p:seq>
          </p:childTnLst>
        </p:cTn>
      </p:par>
    </p:tnLst>
    <p:bldLst>
      <p:bldP spid="317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0"/>
            <a:ext cx="523875" cy="2381250"/>
          </a:xfrm>
          <a:prstGeom prst="rect">
            <a:avLst/>
          </a:prstGeom>
          <a:noFill/>
          <a:ln w="9525">
            <a:noFill/>
            <a:miter lim="800000"/>
            <a:headEnd/>
            <a:tailEnd/>
          </a:ln>
        </p:spPr>
      </p:pic>
      <p:pic>
        <p:nvPicPr>
          <p:cNvPr id="13315" name="Picture 3"/>
          <p:cNvPicPr>
            <a:picLocks noChangeAspect="1" noChangeArrowheads="1"/>
          </p:cNvPicPr>
          <p:nvPr/>
        </p:nvPicPr>
        <p:blipFill>
          <a:blip r:embed="rId2" cstate="print"/>
          <a:srcRect/>
          <a:stretch>
            <a:fillRect/>
          </a:stretch>
        </p:blipFill>
        <p:spPr bwMode="auto">
          <a:xfrm>
            <a:off x="0" y="2349500"/>
            <a:ext cx="523875" cy="2381250"/>
          </a:xfrm>
          <a:prstGeom prst="rect">
            <a:avLst/>
          </a:prstGeom>
          <a:noFill/>
          <a:ln w="9525">
            <a:noFill/>
            <a:miter lim="800000"/>
            <a:headEnd/>
            <a:tailEnd/>
          </a:ln>
        </p:spPr>
      </p:pic>
      <p:pic>
        <p:nvPicPr>
          <p:cNvPr id="13316" name="Picture 4"/>
          <p:cNvPicPr>
            <a:picLocks noChangeAspect="1" noChangeArrowheads="1"/>
          </p:cNvPicPr>
          <p:nvPr/>
        </p:nvPicPr>
        <p:blipFill>
          <a:blip r:embed="rId2" cstate="print"/>
          <a:srcRect/>
          <a:stretch>
            <a:fillRect/>
          </a:stretch>
        </p:blipFill>
        <p:spPr bwMode="auto">
          <a:xfrm>
            <a:off x="0" y="4724400"/>
            <a:ext cx="523875" cy="2381250"/>
          </a:xfrm>
          <a:prstGeom prst="rect">
            <a:avLst/>
          </a:prstGeom>
          <a:noFill/>
          <a:ln w="9525">
            <a:noFill/>
            <a:miter lim="800000"/>
            <a:headEnd/>
            <a:tailEnd/>
          </a:ln>
        </p:spPr>
      </p:pic>
      <p:sp>
        <p:nvSpPr>
          <p:cNvPr id="32773" name="AutoShape 5"/>
          <p:cNvSpPr>
            <a:spLocks noChangeArrowheads="1"/>
          </p:cNvSpPr>
          <p:nvPr/>
        </p:nvSpPr>
        <p:spPr bwMode="auto">
          <a:xfrm>
            <a:off x="539750" y="260350"/>
            <a:ext cx="8353425" cy="1584325"/>
          </a:xfrm>
          <a:prstGeom prst="ribbon">
            <a:avLst>
              <a:gd name="adj1" fmla="val 33333"/>
              <a:gd name="adj2" fmla="val 70352"/>
            </a:avLst>
          </a:prstGeom>
          <a:gradFill rotWithShape="1">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5400000" scaled="1"/>
          </a:gradFill>
          <a:ln w="9525">
            <a:solidFill>
              <a:schemeClr val="tx1"/>
            </a:solidFill>
            <a:round/>
            <a:headEnd/>
            <a:tailEnd/>
          </a:ln>
          <a:effectLst/>
        </p:spPr>
        <p:txBody>
          <a:bodyPr wrap="none" anchor="ctr"/>
          <a:lstStyle/>
          <a:p>
            <a:pPr algn="ctr">
              <a:defRPr/>
            </a:pPr>
            <a:r>
              <a:rPr lang="uk-UA" sz="2400" b="1" i="1">
                <a:solidFill>
                  <a:srgbClr val="FF0000"/>
                </a:solidFill>
                <a:effectLst>
                  <a:outerShdw blurRad="38100" dist="38100" dir="2700000" algn="tl">
                    <a:srgbClr val="000000"/>
                  </a:outerShdw>
                </a:effectLst>
                <a:latin typeface="Bookman Old Style" pitchFamily="18" charset="0"/>
              </a:rPr>
              <a:t>Яку назву має серія картин, </a:t>
            </a:r>
          </a:p>
          <a:p>
            <a:pPr algn="ctr">
              <a:defRPr/>
            </a:pPr>
            <a:r>
              <a:rPr lang="uk-UA" sz="2400" b="1" i="1">
                <a:solidFill>
                  <a:srgbClr val="FF0000"/>
                </a:solidFill>
                <a:effectLst>
                  <a:outerShdw blurRad="38100" dist="38100" dir="2700000" algn="tl">
                    <a:srgbClr val="000000"/>
                  </a:outerShdw>
                </a:effectLst>
                <a:latin typeface="Bookman Old Style" pitchFamily="18" charset="0"/>
              </a:rPr>
              <a:t>намальованих після подорожі </a:t>
            </a:r>
          </a:p>
          <a:p>
            <a:pPr algn="ctr">
              <a:defRPr/>
            </a:pPr>
            <a:r>
              <a:rPr lang="uk-UA" sz="2400" b="1" i="1">
                <a:solidFill>
                  <a:srgbClr val="FF0000"/>
                </a:solidFill>
                <a:effectLst>
                  <a:outerShdw blurRad="38100" dist="38100" dir="2700000" algn="tl">
                    <a:srgbClr val="000000"/>
                  </a:outerShdw>
                </a:effectLst>
                <a:latin typeface="Bookman Old Style" pitchFamily="18" charset="0"/>
              </a:rPr>
              <a:t>Шевченка в Україну?</a:t>
            </a:r>
            <a:endParaRPr lang="ru-RU" sz="2400" b="1" i="1">
              <a:solidFill>
                <a:srgbClr val="FF0000"/>
              </a:solidFill>
              <a:effectLst>
                <a:outerShdw blurRad="38100" dist="38100" dir="2700000" algn="tl">
                  <a:srgbClr val="000000"/>
                </a:outerShdw>
              </a:effectLst>
              <a:latin typeface="Bookman Old Style" pitchFamily="18" charset="0"/>
            </a:endParaRPr>
          </a:p>
        </p:txBody>
      </p:sp>
      <p:sp>
        <p:nvSpPr>
          <p:cNvPr id="32774" name="AutoShape 6"/>
          <p:cNvSpPr>
            <a:spLocks noChangeArrowheads="1"/>
          </p:cNvSpPr>
          <p:nvPr/>
        </p:nvSpPr>
        <p:spPr bwMode="auto">
          <a:xfrm>
            <a:off x="1116013" y="2565400"/>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а) “Мальовнича Україна”</a:t>
            </a:r>
            <a:endParaRPr lang="ru-RU"/>
          </a:p>
        </p:txBody>
      </p:sp>
      <p:sp>
        <p:nvSpPr>
          <p:cNvPr id="32775" name="AutoShape 7"/>
          <p:cNvSpPr>
            <a:spLocks noChangeArrowheads="1"/>
          </p:cNvSpPr>
          <p:nvPr/>
        </p:nvSpPr>
        <p:spPr bwMode="auto">
          <a:xfrm>
            <a:off x="1187450" y="4724400"/>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б) “Живописна Україна”</a:t>
            </a:r>
            <a:endParaRPr lang="ru-RU"/>
          </a:p>
        </p:txBody>
      </p:sp>
      <p:sp>
        <p:nvSpPr>
          <p:cNvPr id="32776" name="AutoShape 8"/>
          <p:cNvSpPr>
            <a:spLocks noChangeArrowheads="1"/>
          </p:cNvSpPr>
          <p:nvPr/>
        </p:nvSpPr>
        <p:spPr bwMode="auto">
          <a:xfrm>
            <a:off x="5867400" y="4581525"/>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г) “Моя Україна”</a:t>
            </a:r>
            <a:endParaRPr lang="ru-RU"/>
          </a:p>
        </p:txBody>
      </p:sp>
      <p:sp>
        <p:nvSpPr>
          <p:cNvPr id="32777" name="AutoShape 9"/>
          <p:cNvSpPr>
            <a:spLocks noChangeArrowheads="1"/>
          </p:cNvSpPr>
          <p:nvPr/>
        </p:nvSpPr>
        <p:spPr bwMode="auto">
          <a:xfrm>
            <a:off x="5867400" y="2420938"/>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в) “Спогади про Україну”</a:t>
            </a:r>
            <a:endParaRPr lang="ru-RU"/>
          </a:p>
        </p:txBody>
      </p:sp>
      <p:sp>
        <p:nvSpPr>
          <p:cNvPr id="13322" name="WordArt 28" descr="lines5"/>
          <p:cNvSpPr>
            <a:spLocks noChangeArrowheads="1" noChangeShapeType="1" noTextEdit="1"/>
          </p:cNvSpPr>
          <p:nvPr/>
        </p:nvSpPr>
        <p:spPr bwMode="auto">
          <a:xfrm>
            <a:off x="3203575" y="6453188"/>
            <a:ext cx="3168650" cy="215900"/>
          </a:xfrm>
          <a:prstGeom prst="rect">
            <a:avLst/>
          </a:prstGeom>
        </p:spPr>
        <p:txBody>
          <a:bodyPr wrap="none" fromWordArt="1">
            <a:prstTxWarp prst="textPlain">
              <a:avLst>
                <a:gd name="adj" fmla="val 50000"/>
              </a:avLst>
            </a:prstTxWarp>
          </a:bodyPr>
          <a:lstStyle/>
          <a:p>
            <a:pPr algn="ctr"/>
            <a:r>
              <a:rPr lang="ru-RU" sz="800" b="1" i="1" kern="10" normalizeH="1">
                <a:ln w="3175">
                  <a:solidFill>
                    <a:schemeClr val="tx1"/>
                  </a:solidFill>
                  <a:round/>
                  <a:headEnd/>
                  <a:tailEnd/>
                </a:ln>
                <a:blipFill dpi="0" rotWithShape="0">
                  <a:blip r:embed="rId3"/>
                  <a:srcRect/>
                  <a:stretch>
                    <a:fillRect/>
                  </a:stretch>
                </a:blipFill>
                <a:effectLst>
                  <a:prstShdw prst="shdw13" dist="53882" dir="13500000">
                    <a:srgbClr val="C0C0C0">
                      <a:alpha val="50000"/>
                    </a:srgbClr>
                  </a:prstShdw>
                </a:effectLst>
                <a:latin typeface="Cambria"/>
              </a:rPr>
              <a:t>наступне питання</a:t>
            </a:r>
          </a:p>
        </p:txBody>
      </p:sp>
      <p:sp>
        <p:nvSpPr>
          <p:cNvPr id="32780" name="AutoShape 12"/>
          <p:cNvSpPr>
            <a:spLocks noChangeArrowheads="1"/>
          </p:cNvSpPr>
          <p:nvPr/>
        </p:nvSpPr>
        <p:spPr bwMode="auto">
          <a:xfrm>
            <a:off x="3924300" y="4076700"/>
            <a:ext cx="1800225" cy="720725"/>
          </a:xfrm>
          <a:prstGeom prst="flowChartTerminator">
            <a:avLst/>
          </a:prstGeom>
          <a:solidFill>
            <a:schemeClr val="accent1"/>
          </a:solidFill>
          <a:ln w="9525">
            <a:solidFill>
              <a:schemeClr val="tx1"/>
            </a:solidFill>
            <a:miter lim="800000"/>
            <a:headEnd/>
            <a:tailEnd/>
          </a:ln>
          <a:effectLst/>
        </p:spPr>
        <p:txBody>
          <a:bodyPr wrap="none" anchor="ctr"/>
          <a:lstStyle/>
          <a:p>
            <a:pPr algn="ctr">
              <a:defRPr/>
            </a:pPr>
            <a:r>
              <a:rPr lang="uk-UA" sz="3600" b="1">
                <a:solidFill>
                  <a:srgbClr val="FF0000"/>
                </a:solidFill>
                <a:effectLst>
                  <a:outerShdw blurRad="38100" dist="38100" dir="2700000" algn="tl">
                    <a:srgbClr val="000000"/>
                  </a:outerShdw>
                </a:effectLst>
                <a:latin typeface="Century Gothic" pitchFamily="34" charset="0"/>
              </a:rPr>
              <a:t>  Б    </a:t>
            </a:r>
            <a:endParaRPr lang="ru-RU" sz="3600" b="1">
              <a:solidFill>
                <a:srgbClr val="FF0000"/>
              </a:solidFill>
              <a:effectLst>
                <a:outerShdw blurRad="38100" dist="38100" dir="2700000" algn="tl">
                  <a:srgbClr val="000000"/>
                </a:outerShdw>
              </a:effectLst>
              <a:latin typeface="Century Gothic" pitchFamily="34" charset="0"/>
            </a:endParaRPr>
          </a:p>
        </p:txBody>
      </p:sp>
      <p:sp>
        <p:nvSpPr>
          <p:cNvPr id="32779" name="AutoShape 11"/>
          <p:cNvSpPr>
            <a:spLocks noChangeArrowheads="1"/>
          </p:cNvSpPr>
          <p:nvPr/>
        </p:nvSpPr>
        <p:spPr bwMode="auto">
          <a:xfrm>
            <a:off x="3924300" y="4076700"/>
            <a:ext cx="1800225" cy="720725"/>
          </a:xfrm>
          <a:prstGeom prst="flowChartTerminator">
            <a:avLst/>
          </a:prstGeom>
          <a:solidFill>
            <a:schemeClr val="accent1"/>
          </a:solidFill>
          <a:ln w="9525">
            <a:solidFill>
              <a:schemeClr val="tx1"/>
            </a:solidFill>
            <a:miter lim="800000"/>
            <a:headEnd/>
            <a:tailEnd/>
          </a:ln>
        </p:spPr>
        <p:txBody>
          <a:bodyPr wrap="none" anchor="ctr"/>
          <a:lstStyle/>
          <a:p>
            <a:pPr algn="ctr"/>
            <a:r>
              <a:rPr lang="uk-UA"/>
              <a:t>Правильна </a:t>
            </a:r>
          </a:p>
          <a:p>
            <a:pPr algn="ctr"/>
            <a:r>
              <a:rPr lang="uk-UA"/>
              <a:t>відповідь</a:t>
            </a:r>
            <a:endParaRPr lang="ru-RU"/>
          </a:p>
        </p:txBody>
      </p:sp>
      <p:sp>
        <p:nvSpPr>
          <p:cNvPr id="13325" name="WordArt 28" descr="lines5"/>
          <p:cNvSpPr>
            <a:spLocks noChangeArrowheads="1" noChangeShapeType="1" noTextEdit="1"/>
          </p:cNvSpPr>
          <p:nvPr/>
        </p:nvSpPr>
        <p:spPr bwMode="auto">
          <a:xfrm>
            <a:off x="4427538" y="115888"/>
            <a:ext cx="576262" cy="504825"/>
          </a:xfrm>
          <a:prstGeom prst="rect">
            <a:avLst/>
          </a:prstGeom>
        </p:spPr>
        <p:txBody>
          <a:bodyPr wrap="none" fromWordArt="1">
            <a:prstTxWarp prst="textPlain">
              <a:avLst>
                <a:gd name="adj" fmla="val 50000"/>
              </a:avLst>
            </a:prstTxWarp>
          </a:bodyPr>
          <a:lstStyle/>
          <a:p>
            <a:pPr algn="ctr"/>
            <a:r>
              <a:rPr lang="ru-RU" sz="3600" b="1" kern="10" normalizeH="1">
                <a:ln w="19050">
                  <a:solidFill>
                    <a:schemeClr val="tx1"/>
                  </a:solidFill>
                  <a:round/>
                  <a:headEnd/>
                  <a:tailEnd/>
                </a:ln>
                <a:blipFill dpi="0" rotWithShape="0">
                  <a:blip r:embed="rId3"/>
                  <a:srcRect/>
                  <a:stretch>
                    <a:fillRect/>
                  </a:stretch>
                </a:blipFill>
                <a:effectLst>
                  <a:prstShdw prst="shdw13" dist="53882" dir="13500000">
                    <a:srgbClr val="C0C0C0">
                      <a:alpha val="50000"/>
                    </a:srgbClr>
                  </a:prstShdw>
                </a:effectLst>
                <a:latin typeface="Arial"/>
                <a:cs typeface="Arial"/>
              </a:rPr>
              <a:t>9</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779"/>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500"/>
                                        <p:tgtEl>
                                          <p:spTgt spid="32779"/>
                                        </p:tgtEl>
                                        <p:attrNameLst>
                                          <p:attrName>ppt_w</p:attrName>
                                        </p:attrNameLst>
                                      </p:cBhvr>
                                      <p:tavLst>
                                        <p:tav tm="0">
                                          <p:val>
                                            <p:strVal val="ppt_w"/>
                                          </p:val>
                                        </p:tav>
                                        <p:tav tm="100000">
                                          <p:val>
                                            <p:fltVal val="0"/>
                                          </p:val>
                                        </p:tav>
                                      </p:tavLst>
                                    </p:anim>
                                    <p:anim calcmode="lin" valueType="num">
                                      <p:cBhvr>
                                        <p:cTn id="7" dur="500"/>
                                        <p:tgtEl>
                                          <p:spTgt spid="32779"/>
                                        </p:tgtEl>
                                        <p:attrNameLst>
                                          <p:attrName>ppt_h</p:attrName>
                                        </p:attrNameLst>
                                      </p:cBhvr>
                                      <p:tavLst>
                                        <p:tav tm="0">
                                          <p:val>
                                            <p:strVal val="ppt_h"/>
                                          </p:val>
                                        </p:tav>
                                        <p:tav tm="100000">
                                          <p:val>
                                            <p:strVal val="ppt_h"/>
                                          </p:val>
                                        </p:tav>
                                      </p:tavLst>
                                    </p:anim>
                                    <p:set>
                                      <p:cBhvr>
                                        <p:cTn id="8" dur="1" fill="hold">
                                          <p:stCondLst>
                                            <p:cond delay="499"/>
                                          </p:stCondLst>
                                        </p:cTn>
                                        <p:tgtEl>
                                          <p:spTgt spid="32779"/>
                                        </p:tgtEl>
                                        <p:attrNameLst>
                                          <p:attrName>style.visibility</p:attrName>
                                        </p:attrNameLst>
                                      </p:cBhvr>
                                      <p:to>
                                        <p:strVal val="hidden"/>
                                      </p:to>
                                    </p:set>
                                  </p:childTnLst>
                                </p:cTn>
                              </p:par>
                            </p:childTnLst>
                          </p:cTn>
                        </p:par>
                      </p:childTnLst>
                    </p:cTn>
                  </p:par>
                </p:childTnLst>
              </p:cTn>
              <p:nextCondLst>
                <p:cond evt="onClick" delay="0">
                  <p:tgtEl>
                    <p:spTgt spid="32779"/>
                  </p:tgtEl>
                </p:cond>
              </p:nextCondLst>
            </p:seq>
          </p:childTnLst>
        </p:cTn>
      </p:par>
    </p:tnLst>
    <p:bldLst>
      <p:bldP spid="3277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0"/>
            <a:ext cx="523875" cy="2381250"/>
          </a:xfrm>
          <a:prstGeom prst="rect">
            <a:avLst/>
          </a:prstGeom>
          <a:noFill/>
          <a:ln w="9525">
            <a:noFill/>
            <a:miter lim="800000"/>
            <a:headEnd/>
            <a:tailEnd/>
          </a:ln>
        </p:spPr>
      </p:pic>
      <p:pic>
        <p:nvPicPr>
          <p:cNvPr id="14339" name="Picture 3"/>
          <p:cNvPicPr>
            <a:picLocks noChangeAspect="1" noChangeArrowheads="1"/>
          </p:cNvPicPr>
          <p:nvPr/>
        </p:nvPicPr>
        <p:blipFill>
          <a:blip r:embed="rId2" cstate="print"/>
          <a:srcRect/>
          <a:stretch>
            <a:fillRect/>
          </a:stretch>
        </p:blipFill>
        <p:spPr bwMode="auto">
          <a:xfrm>
            <a:off x="0" y="2349500"/>
            <a:ext cx="523875" cy="2381250"/>
          </a:xfrm>
          <a:prstGeom prst="rect">
            <a:avLst/>
          </a:prstGeom>
          <a:noFill/>
          <a:ln w="9525">
            <a:noFill/>
            <a:miter lim="800000"/>
            <a:headEnd/>
            <a:tailEnd/>
          </a:ln>
        </p:spPr>
      </p:pic>
      <p:pic>
        <p:nvPicPr>
          <p:cNvPr id="14340" name="Picture 4"/>
          <p:cNvPicPr>
            <a:picLocks noChangeAspect="1" noChangeArrowheads="1"/>
          </p:cNvPicPr>
          <p:nvPr/>
        </p:nvPicPr>
        <p:blipFill>
          <a:blip r:embed="rId2" cstate="print"/>
          <a:srcRect/>
          <a:stretch>
            <a:fillRect/>
          </a:stretch>
        </p:blipFill>
        <p:spPr bwMode="auto">
          <a:xfrm>
            <a:off x="0" y="4724400"/>
            <a:ext cx="523875" cy="2381250"/>
          </a:xfrm>
          <a:prstGeom prst="rect">
            <a:avLst/>
          </a:prstGeom>
          <a:noFill/>
          <a:ln w="9525">
            <a:noFill/>
            <a:miter lim="800000"/>
            <a:headEnd/>
            <a:tailEnd/>
          </a:ln>
        </p:spPr>
      </p:pic>
      <p:sp>
        <p:nvSpPr>
          <p:cNvPr id="33797" name="AutoShape 5"/>
          <p:cNvSpPr>
            <a:spLocks noChangeArrowheads="1"/>
          </p:cNvSpPr>
          <p:nvPr/>
        </p:nvSpPr>
        <p:spPr bwMode="auto">
          <a:xfrm>
            <a:off x="539750" y="260350"/>
            <a:ext cx="8353425" cy="1584325"/>
          </a:xfrm>
          <a:prstGeom prst="ribbon">
            <a:avLst>
              <a:gd name="adj1" fmla="val 33333"/>
              <a:gd name="adj2" fmla="val 70352"/>
            </a:avLst>
          </a:prstGeom>
          <a:gradFill rotWithShape="1">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5400000" scaled="1"/>
          </a:gradFill>
          <a:ln w="9525">
            <a:solidFill>
              <a:schemeClr val="tx1"/>
            </a:solidFill>
            <a:round/>
            <a:headEnd/>
            <a:tailEnd/>
          </a:ln>
          <a:effectLst/>
        </p:spPr>
        <p:txBody>
          <a:bodyPr wrap="none" anchor="ctr"/>
          <a:lstStyle/>
          <a:p>
            <a:pPr algn="ctr">
              <a:defRPr/>
            </a:pPr>
            <a:r>
              <a:rPr lang="uk-UA" sz="2400" b="1" i="1">
                <a:solidFill>
                  <a:srgbClr val="FF0000"/>
                </a:solidFill>
                <a:effectLst>
                  <a:outerShdw blurRad="38100" dist="38100" dir="2700000" algn="tl">
                    <a:srgbClr val="000000"/>
                  </a:outerShdw>
                </a:effectLst>
                <a:latin typeface="Bookman Old Style" pitchFamily="18" charset="0"/>
              </a:rPr>
              <a:t>Назвіть композитора, котрий </a:t>
            </a:r>
          </a:p>
          <a:p>
            <a:pPr algn="ctr">
              <a:defRPr/>
            </a:pPr>
            <a:r>
              <a:rPr lang="uk-UA" sz="2400" b="1" i="1">
                <a:solidFill>
                  <a:srgbClr val="FF0000"/>
                </a:solidFill>
                <a:effectLst>
                  <a:outerShdw blurRad="38100" dist="38100" dir="2700000" algn="tl">
                    <a:srgbClr val="000000"/>
                  </a:outerShdw>
                </a:effectLst>
                <a:latin typeface="Bookman Old Style" pitchFamily="18" charset="0"/>
              </a:rPr>
              <a:t>написав музику до 83 творів </a:t>
            </a:r>
          </a:p>
          <a:p>
            <a:pPr algn="ctr">
              <a:defRPr/>
            </a:pPr>
            <a:r>
              <a:rPr lang="uk-UA" sz="2400" b="1" i="1">
                <a:solidFill>
                  <a:srgbClr val="FF0000"/>
                </a:solidFill>
                <a:effectLst>
                  <a:outerShdw blurRad="38100" dist="38100" dir="2700000" algn="tl">
                    <a:srgbClr val="000000"/>
                  </a:outerShdw>
                </a:effectLst>
                <a:latin typeface="Bookman Old Style" pitchFamily="18" charset="0"/>
              </a:rPr>
              <a:t>Шевченка:</a:t>
            </a:r>
            <a:endParaRPr lang="ru-RU" sz="2400" b="1" i="1">
              <a:solidFill>
                <a:srgbClr val="FF0000"/>
              </a:solidFill>
              <a:effectLst>
                <a:outerShdw blurRad="38100" dist="38100" dir="2700000" algn="tl">
                  <a:srgbClr val="000000"/>
                </a:outerShdw>
              </a:effectLst>
              <a:latin typeface="Bookman Old Style" pitchFamily="18" charset="0"/>
            </a:endParaRPr>
          </a:p>
        </p:txBody>
      </p:sp>
      <p:sp>
        <p:nvSpPr>
          <p:cNvPr id="33798" name="AutoShape 6"/>
          <p:cNvSpPr>
            <a:spLocks noChangeArrowheads="1"/>
          </p:cNvSpPr>
          <p:nvPr/>
        </p:nvSpPr>
        <p:spPr bwMode="auto">
          <a:xfrm>
            <a:off x="1116013" y="2565400"/>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а) О.Білаш</a:t>
            </a:r>
            <a:endParaRPr lang="ru-RU"/>
          </a:p>
        </p:txBody>
      </p:sp>
      <p:sp>
        <p:nvSpPr>
          <p:cNvPr id="33799" name="AutoShape 7"/>
          <p:cNvSpPr>
            <a:spLocks noChangeArrowheads="1"/>
          </p:cNvSpPr>
          <p:nvPr/>
        </p:nvSpPr>
        <p:spPr bwMode="auto">
          <a:xfrm>
            <a:off x="1187450" y="4724400"/>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б) К.Стеценко</a:t>
            </a:r>
            <a:endParaRPr lang="ru-RU"/>
          </a:p>
        </p:txBody>
      </p:sp>
      <p:sp>
        <p:nvSpPr>
          <p:cNvPr id="33800" name="AutoShape 8"/>
          <p:cNvSpPr>
            <a:spLocks noChangeArrowheads="1"/>
          </p:cNvSpPr>
          <p:nvPr/>
        </p:nvSpPr>
        <p:spPr bwMode="auto">
          <a:xfrm>
            <a:off x="5867400" y="4581525"/>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г) М.Лисенко</a:t>
            </a:r>
            <a:endParaRPr lang="ru-RU"/>
          </a:p>
        </p:txBody>
      </p:sp>
      <p:sp>
        <p:nvSpPr>
          <p:cNvPr id="33801" name="AutoShape 9"/>
          <p:cNvSpPr>
            <a:spLocks noChangeArrowheads="1"/>
          </p:cNvSpPr>
          <p:nvPr/>
        </p:nvSpPr>
        <p:spPr bwMode="auto">
          <a:xfrm>
            <a:off x="5867400" y="2420938"/>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в) М.Глінка</a:t>
            </a:r>
            <a:endParaRPr lang="ru-RU"/>
          </a:p>
        </p:txBody>
      </p:sp>
      <p:sp>
        <p:nvSpPr>
          <p:cNvPr id="14346" name="WordArt 28" descr="lines5"/>
          <p:cNvSpPr>
            <a:spLocks noChangeArrowheads="1" noChangeShapeType="1" noTextEdit="1"/>
          </p:cNvSpPr>
          <p:nvPr/>
        </p:nvSpPr>
        <p:spPr bwMode="auto">
          <a:xfrm>
            <a:off x="3203575" y="6453188"/>
            <a:ext cx="3168650" cy="215900"/>
          </a:xfrm>
          <a:prstGeom prst="rect">
            <a:avLst/>
          </a:prstGeom>
        </p:spPr>
        <p:txBody>
          <a:bodyPr wrap="none" fromWordArt="1">
            <a:prstTxWarp prst="textPlain">
              <a:avLst>
                <a:gd name="adj" fmla="val 50000"/>
              </a:avLst>
            </a:prstTxWarp>
          </a:bodyPr>
          <a:lstStyle/>
          <a:p>
            <a:pPr algn="ctr"/>
            <a:r>
              <a:rPr lang="ru-RU" sz="800" b="1" i="1" kern="10" normalizeH="1">
                <a:ln w="3175">
                  <a:solidFill>
                    <a:schemeClr val="tx1"/>
                  </a:solidFill>
                  <a:round/>
                  <a:headEnd/>
                  <a:tailEnd/>
                </a:ln>
                <a:blipFill dpi="0" rotWithShape="0">
                  <a:blip r:embed="rId3"/>
                  <a:srcRect/>
                  <a:stretch>
                    <a:fillRect/>
                  </a:stretch>
                </a:blipFill>
                <a:effectLst>
                  <a:prstShdw prst="shdw13" dist="53882" dir="13500000">
                    <a:srgbClr val="C0C0C0">
                      <a:alpha val="50000"/>
                    </a:srgbClr>
                  </a:prstShdw>
                </a:effectLst>
                <a:latin typeface="Cambria"/>
              </a:rPr>
              <a:t>наступне питання</a:t>
            </a:r>
          </a:p>
        </p:txBody>
      </p:sp>
      <p:sp>
        <p:nvSpPr>
          <p:cNvPr id="33803" name="AutoShape 11"/>
          <p:cNvSpPr>
            <a:spLocks noChangeArrowheads="1"/>
          </p:cNvSpPr>
          <p:nvPr/>
        </p:nvSpPr>
        <p:spPr bwMode="auto">
          <a:xfrm>
            <a:off x="3924300" y="4076700"/>
            <a:ext cx="1800225" cy="720725"/>
          </a:xfrm>
          <a:prstGeom prst="flowChartTerminator">
            <a:avLst/>
          </a:prstGeom>
          <a:solidFill>
            <a:schemeClr val="accent1"/>
          </a:solidFill>
          <a:ln w="9525">
            <a:solidFill>
              <a:schemeClr val="tx1"/>
            </a:solidFill>
            <a:miter lim="800000"/>
            <a:headEnd/>
            <a:tailEnd/>
          </a:ln>
          <a:effectLst/>
        </p:spPr>
        <p:txBody>
          <a:bodyPr wrap="none" anchor="ctr"/>
          <a:lstStyle/>
          <a:p>
            <a:pPr algn="ctr">
              <a:defRPr/>
            </a:pPr>
            <a:r>
              <a:rPr lang="uk-UA" sz="3600" b="1">
                <a:solidFill>
                  <a:srgbClr val="FF0000"/>
                </a:solidFill>
                <a:effectLst>
                  <a:outerShdw blurRad="38100" dist="38100" dir="2700000" algn="tl">
                    <a:srgbClr val="000000"/>
                  </a:outerShdw>
                </a:effectLst>
                <a:latin typeface="Century Gothic" pitchFamily="34" charset="0"/>
              </a:rPr>
              <a:t>  Г   </a:t>
            </a:r>
            <a:endParaRPr lang="ru-RU" sz="3600" b="1">
              <a:solidFill>
                <a:srgbClr val="FF0000"/>
              </a:solidFill>
              <a:effectLst>
                <a:outerShdw blurRad="38100" dist="38100" dir="2700000" algn="tl">
                  <a:srgbClr val="000000"/>
                </a:outerShdw>
              </a:effectLst>
              <a:latin typeface="Century Gothic" pitchFamily="34" charset="0"/>
            </a:endParaRPr>
          </a:p>
        </p:txBody>
      </p:sp>
      <p:sp>
        <p:nvSpPr>
          <p:cNvPr id="33804" name="AutoShape 12"/>
          <p:cNvSpPr>
            <a:spLocks noChangeArrowheads="1"/>
          </p:cNvSpPr>
          <p:nvPr/>
        </p:nvSpPr>
        <p:spPr bwMode="auto">
          <a:xfrm>
            <a:off x="3924300" y="4076700"/>
            <a:ext cx="1800225" cy="720725"/>
          </a:xfrm>
          <a:prstGeom prst="flowChartTerminator">
            <a:avLst/>
          </a:prstGeom>
          <a:solidFill>
            <a:schemeClr val="accent1"/>
          </a:solidFill>
          <a:ln w="9525">
            <a:solidFill>
              <a:schemeClr val="tx1"/>
            </a:solidFill>
            <a:miter lim="800000"/>
            <a:headEnd/>
            <a:tailEnd/>
          </a:ln>
        </p:spPr>
        <p:txBody>
          <a:bodyPr wrap="none" anchor="ctr"/>
          <a:lstStyle/>
          <a:p>
            <a:pPr algn="ctr"/>
            <a:r>
              <a:rPr lang="uk-UA"/>
              <a:t>Правильна </a:t>
            </a:r>
          </a:p>
          <a:p>
            <a:pPr algn="ctr"/>
            <a:r>
              <a:rPr lang="uk-UA"/>
              <a:t>відповідь</a:t>
            </a:r>
            <a:endParaRPr lang="ru-RU"/>
          </a:p>
        </p:txBody>
      </p:sp>
      <p:sp>
        <p:nvSpPr>
          <p:cNvPr id="14349" name="WordArt 28" descr="lines5"/>
          <p:cNvSpPr>
            <a:spLocks noChangeArrowheads="1" noChangeShapeType="1" noTextEdit="1"/>
          </p:cNvSpPr>
          <p:nvPr/>
        </p:nvSpPr>
        <p:spPr bwMode="auto">
          <a:xfrm>
            <a:off x="4427538" y="115888"/>
            <a:ext cx="576262" cy="504825"/>
          </a:xfrm>
          <a:prstGeom prst="rect">
            <a:avLst/>
          </a:prstGeom>
        </p:spPr>
        <p:txBody>
          <a:bodyPr wrap="none" fromWordArt="1">
            <a:prstTxWarp prst="textPlain">
              <a:avLst>
                <a:gd name="adj" fmla="val 50000"/>
              </a:avLst>
            </a:prstTxWarp>
          </a:bodyPr>
          <a:lstStyle/>
          <a:p>
            <a:pPr algn="ctr"/>
            <a:r>
              <a:rPr lang="ru-RU" sz="3600" b="1" kern="10" normalizeH="1">
                <a:ln w="19050">
                  <a:solidFill>
                    <a:schemeClr val="tx1"/>
                  </a:solidFill>
                  <a:round/>
                  <a:headEnd/>
                  <a:tailEnd/>
                </a:ln>
                <a:blipFill dpi="0" rotWithShape="0">
                  <a:blip r:embed="rId3"/>
                  <a:srcRect/>
                  <a:stretch>
                    <a:fillRect/>
                  </a:stretch>
                </a:blipFill>
                <a:effectLst>
                  <a:prstShdw prst="shdw13" dist="53882" dir="13500000">
                    <a:srgbClr val="C0C0C0">
                      <a:alpha val="50000"/>
                    </a:srgbClr>
                  </a:prstShdw>
                </a:effectLst>
                <a:latin typeface="Arial"/>
                <a:cs typeface="Arial"/>
              </a:rPr>
              <a:t>10</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804"/>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500"/>
                                        <p:tgtEl>
                                          <p:spTgt spid="33804"/>
                                        </p:tgtEl>
                                        <p:attrNameLst>
                                          <p:attrName>ppt_w</p:attrName>
                                        </p:attrNameLst>
                                      </p:cBhvr>
                                      <p:tavLst>
                                        <p:tav tm="0">
                                          <p:val>
                                            <p:strVal val="ppt_w"/>
                                          </p:val>
                                        </p:tav>
                                        <p:tav tm="100000">
                                          <p:val>
                                            <p:fltVal val="0"/>
                                          </p:val>
                                        </p:tav>
                                      </p:tavLst>
                                    </p:anim>
                                    <p:anim calcmode="lin" valueType="num">
                                      <p:cBhvr>
                                        <p:cTn id="7" dur="500"/>
                                        <p:tgtEl>
                                          <p:spTgt spid="33804"/>
                                        </p:tgtEl>
                                        <p:attrNameLst>
                                          <p:attrName>ppt_h</p:attrName>
                                        </p:attrNameLst>
                                      </p:cBhvr>
                                      <p:tavLst>
                                        <p:tav tm="0">
                                          <p:val>
                                            <p:strVal val="ppt_h"/>
                                          </p:val>
                                        </p:tav>
                                        <p:tav tm="100000">
                                          <p:val>
                                            <p:strVal val="ppt_h"/>
                                          </p:val>
                                        </p:tav>
                                      </p:tavLst>
                                    </p:anim>
                                    <p:set>
                                      <p:cBhvr>
                                        <p:cTn id="8" dur="1" fill="hold">
                                          <p:stCondLst>
                                            <p:cond delay="499"/>
                                          </p:stCondLst>
                                        </p:cTn>
                                        <p:tgtEl>
                                          <p:spTgt spid="33804"/>
                                        </p:tgtEl>
                                        <p:attrNameLst>
                                          <p:attrName>style.visibility</p:attrName>
                                        </p:attrNameLst>
                                      </p:cBhvr>
                                      <p:to>
                                        <p:strVal val="hidden"/>
                                      </p:to>
                                    </p:set>
                                  </p:childTnLst>
                                </p:cTn>
                              </p:par>
                            </p:childTnLst>
                          </p:cTn>
                        </p:par>
                      </p:childTnLst>
                    </p:cTn>
                  </p:par>
                </p:childTnLst>
              </p:cTn>
              <p:nextCondLst>
                <p:cond evt="onClick" delay="0">
                  <p:tgtEl>
                    <p:spTgt spid="33804"/>
                  </p:tgtEl>
                </p:cond>
              </p:nextCondLst>
            </p:seq>
          </p:childTnLst>
        </p:cTn>
      </p:par>
    </p:tnLst>
    <p:bldLst>
      <p:bldP spid="3380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0" y="0"/>
            <a:ext cx="523875" cy="2381250"/>
          </a:xfrm>
          <a:prstGeom prst="rect">
            <a:avLst/>
          </a:prstGeom>
          <a:noFill/>
          <a:ln w="9525">
            <a:noFill/>
            <a:miter lim="800000"/>
            <a:headEnd/>
            <a:tailEnd/>
          </a:ln>
        </p:spPr>
      </p:pic>
      <p:pic>
        <p:nvPicPr>
          <p:cNvPr id="15363" name="Picture 3"/>
          <p:cNvPicPr>
            <a:picLocks noChangeAspect="1" noChangeArrowheads="1"/>
          </p:cNvPicPr>
          <p:nvPr/>
        </p:nvPicPr>
        <p:blipFill>
          <a:blip r:embed="rId2" cstate="print"/>
          <a:srcRect/>
          <a:stretch>
            <a:fillRect/>
          </a:stretch>
        </p:blipFill>
        <p:spPr bwMode="auto">
          <a:xfrm>
            <a:off x="0" y="2349500"/>
            <a:ext cx="523875" cy="2381250"/>
          </a:xfrm>
          <a:prstGeom prst="rect">
            <a:avLst/>
          </a:prstGeom>
          <a:noFill/>
          <a:ln w="9525">
            <a:noFill/>
            <a:miter lim="800000"/>
            <a:headEnd/>
            <a:tailEnd/>
          </a:ln>
        </p:spPr>
      </p:pic>
      <p:pic>
        <p:nvPicPr>
          <p:cNvPr id="15364" name="Picture 4"/>
          <p:cNvPicPr>
            <a:picLocks noChangeAspect="1" noChangeArrowheads="1"/>
          </p:cNvPicPr>
          <p:nvPr/>
        </p:nvPicPr>
        <p:blipFill>
          <a:blip r:embed="rId2" cstate="print"/>
          <a:srcRect/>
          <a:stretch>
            <a:fillRect/>
          </a:stretch>
        </p:blipFill>
        <p:spPr bwMode="auto">
          <a:xfrm>
            <a:off x="0" y="4724400"/>
            <a:ext cx="523875" cy="2381250"/>
          </a:xfrm>
          <a:prstGeom prst="rect">
            <a:avLst/>
          </a:prstGeom>
          <a:noFill/>
          <a:ln w="9525">
            <a:noFill/>
            <a:miter lim="800000"/>
            <a:headEnd/>
            <a:tailEnd/>
          </a:ln>
        </p:spPr>
      </p:pic>
      <p:sp>
        <p:nvSpPr>
          <p:cNvPr id="34821" name="AutoShape 5"/>
          <p:cNvSpPr>
            <a:spLocks noChangeArrowheads="1"/>
          </p:cNvSpPr>
          <p:nvPr/>
        </p:nvSpPr>
        <p:spPr bwMode="auto">
          <a:xfrm>
            <a:off x="539750" y="260350"/>
            <a:ext cx="8353425" cy="1584325"/>
          </a:xfrm>
          <a:prstGeom prst="ribbon">
            <a:avLst>
              <a:gd name="adj1" fmla="val 33333"/>
              <a:gd name="adj2" fmla="val 70352"/>
            </a:avLst>
          </a:prstGeom>
          <a:gradFill rotWithShape="1">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5400000" scaled="1"/>
          </a:gradFill>
          <a:ln w="9525">
            <a:solidFill>
              <a:schemeClr val="tx1"/>
            </a:solidFill>
            <a:round/>
            <a:headEnd/>
            <a:tailEnd/>
          </a:ln>
          <a:effectLst/>
        </p:spPr>
        <p:txBody>
          <a:bodyPr wrap="none" anchor="ctr"/>
          <a:lstStyle/>
          <a:p>
            <a:pPr algn="ctr">
              <a:defRPr/>
            </a:pPr>
            <a:r>
              <a:rPr lang="uk-UA" sz="2400" b="1" i="1">
                <a:solidFill>
                  <a:srgbClr val="FF0000"/>
                </a:solidFill>
                <a:effectLst>
                  <a:outerShdw blurRad="38100" dist="38100" dir="2700000" algn="tl">
                    <a:srgbClr val="000000"/>
                  </a:outerShdw>
                </a:effectLst>
                <a:latin typeface="Bookman Old Style" pitchFamily="18" charset="0"/>
              </a:rPr>
              <a:t>Авторське жанрове визначення </a:t>
            </a:r>
          </a:p>
          <a:p>
            <a:pPr algn="ctr">
              <a:defRPr/>
            </a:pPr>
            <a:r>
              <a:rPr lang="uk-UA" sz="2400" b="1" i="1">
                <a:solidFill>
                  <a:srgbClr val="FF0000"/>
                </a:solidFill>
                <a:effectLst>
                  <a:outerShdw blurRad="38100" dist="38100" dir="2700000" algn="tl">
                    <a:srgbClr val="000000"/>
                  </a:outerShdw>
                </a:effectLst>
                <a:latin typeface="Bookman Old Style" pitchFamily="18" charset="0"/>
              </a:rPr>
              <a:t>твору “Сон” Шевченка:</a:t>
            </a:r>
            <a:endParaRPr lang="ru-RU" sz="2400" b="1" i="1">
              <a:solidFill>
                <a:srgbClr val="FF0000"/>
              </a:solidFill>
              <a:effectLst>
                <a:outerShdw blurRad="38100" dist="38100" dir="2700000" algn="tl">
                  <a:srgbClr val="000000"/>
                </a:outerShdw>
              </a:effectLst>
              <a:latin typeface="Bookman Old Style" pitchFamily="18" charset="0"/>
            </a:endParaRPr>
          </a:p>
        </p:txBody>
      </p:sp>
      <p:sp>
        <p:nvSpPr>
          <p:cNvPr id="34822" name="AutoShape 6"/>
          <p:cNvSpPr>
            <a:spLocks noChangeArrowheads="1"/>
          </p:cNvSpPr>
          <p:nvPr/>
        </p:nvSpPr>
        <p:spPr bwMode="auto">
          <a:xfrm>
            <a:off x="1116013" y="2565400"/>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а) поема</a:t>
            </a:r>
            <a:endParaRPr lang="ru-RU"/>
          </a:p>
        </p:txBody>
      </p:sp>
      <p:sp>
        <p:nvSpPr>
          <p:cNvPr id="34823" name="AutoShape 7"/>
          <p:cNvSpPr>
            <a:spLocks noChangeArrowheads="1"/>
          </p:cNvSpPr>
          <p:nvPr/>
        </p:nvSpPr>
        <p:spPr bwMode="auto">
          <a:xfrm>
            <a:off x="1187450" y="4724400"/>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б) комедія</a:t>
            </a:r>
            <a:endParaRPr lang="ru-RU"/>
          </a:p>
        </p:txBody>
      </p:sp>
      <p:sp>
        <p:nvSpPr>
          <p:cNvPr id="34824" name="AutoShape 8"/>
          <p:cNvSpPr>
            <a:spLocks noChangeArrowheads="1"/>
          </p:cNvSpPr>
          <p:nvPr/>
        </p:nvSpPr>
        <p:spPr bwMode="auto">
          <a:xfrm>
            <a:off x="5867400" y="4581525"/>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г) гумореска</a:t>
            </a:r>
            <a:endParaRPr lang="ru-RU"/>
          </a:p>
        </p:txBody>
      </p:sp>
      <p:sp>
        <p:nvSpPr>
          <p:cNvPr id="34825" name="AutoShape 9"/>
          <p:cNvSpPr>
            <a:spLocks noChangeArrowheads="1"/>
          </p:cNvSpPr>
          <p:nvPr/>
        </p:nvSpPr>
        <p:spPr bwMode="auto">
          <a:xfrm>
            <a:off x="5867400" y="2420938"/>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в) містерія</a:t>
            </a:r>
            <a:endParaRPr lang="ru-RU"/>
          </a:p>
        </p:txBody>
      </p:sp>
      <p:sp>
        <p:nvSpPr>
          <p:cNvPr id="15370" name="WordArt 28" descr="lines5"/>
          <p:cNvSpPr>
            <a:spLocks noChangeArrowheads="1" noChangeShapeType="1" noTextEdit="1"/>
          </p:cNvSpPr>
          <p:nvPr/>
        </p:nvSpPr>
        <p:spPr bwMode="auto">
          <a:xfrm>
            <a:off x="3203575" y="6453188"/>
            <a:ext cx="3168650" cy="215900"/>
          </a:xfrm>
          <a:prstGeom prst="rect">
            <a:avLst/>
          </a:prstGeom>
        </p:spPr>
        <p:txBody>
          <a:bodyPr wrap="none" fromWordArt="1">
            <a:prstTxWarp prst="textPlain">
              <a:avLst>
                <a:gd name="adj" fmla="val 50000"/>
              </a:avLst>
            </a:prstTxWarp>
          </a:bodyPr>
          <a:lstStyle/>
          <a:p>
            <a:pPr algn="ctr"/>
            <a:r>
              <a:rPr lang="ru-RU" sz="800" b="1" i="1" kern="10" normalizeH="1">
                <a:ln w="3175">
                  <a:solidFill>
                    <a:schemeClr val="tx1"/>
                  </a:solidFill>
                  <a:round/>
                  <a:headEnd/>
                  <a:tailEnd/>
                </a:ln>
                <a:blipFill dpi="0" rotWithShape="0">
                  <a:blip r:embed="rId3"/>
                  <a:srcRect/>
                  <a:stretch>
                    <a:fillRect/>
                  </a:stretch>
                </a:blipFill>
                <a:effectLst>
                  <a:prstShdw prst="shdw13" dist="53882" dir="13500000">
                    <a:srgbClr val="C0C0C0">
                      <a:alpha val="50000"/>
                    </a:srgbClr>
                  </a:prstShdw>
                </a:effectLst>
                <a:latin typeface="Cambria"/>
              </a:rPr>
              <a:t>наступне питання</a:t>
            </a:r>
          </a:p>
        </p:txBody>
      </p:sp>
      <p:sp>
        <p:nvSpPr>
          <p:cNvPr id="34828" name="AutoShape 12"/>
          <p:cNvSpPr>
            <a:spLocks noChangeArrowheads="1"/>
          </p:cNvSpPr>
          <p:nvPr/>
        </p:nvSpPr>
        <p:spPr bwMode="auto">
          <a:xfrm>
            <a:off x="3924300" y="4076700"/>
            <a:ext cx="1800225" cy="720725"/>
          </a:xfrm>
          <a:prstGeom prst="flowChartTerminator">
            <a:avLst/>
          </a:prstGeom>
          <a:solidFill>
            <a:schemeClr val="accent1"/>
          </a:solidFill>
          <a:ln w="9525">
            <a:solidFill>
              <a:schemeClr val="tx1"/>
            </a:solidFill>
            <a:miter lim="800000"/>
            <a:headEnd/>
            <a:tailEnd/>
          </a:ln>
          <a:effectLst/>
        </p:spPr>
        <p:txBody>
          <a:bodyPr wrap="none" anchor="ctr"/>
          <a:lstStyle/>
          <a:p>
            <a:pPr algn="ctr">
              <a:defRPr/>
            </a:pPr>
            <a:r>
              <a:rPr lang="uk-UA" sz="3600" b="1">
                <a:solidFill>
                  <a:srgbClr val="FF0000"/>
                </a:solidFill>
                <a:effectLst>
                  <a:outerShdw blurRad="38100" dist="38100" dir="2700000" algn="tl">
                    <a:srgbClr val="000000"/>
                  </a:outerShdw>
                </a:effectLst>
                <a:latin typeface="Century Gothic" pitchFamily="34" charset="0"/>
              </a:rPr>
              <a:t>    Б    </a:t>
            </a:r>
            <a:endParaRPr lang="ru-RU" sz="3600" b="1">
              <a:solidFill>
                <a:srgbClr val="FF0000"/>
              </a:solidFill>
              <a:effectLst>
                <a:outerShdw blurRad="38100" dist="38100" dir="2700000" algn="tl">
                  <a:srgbClr val="000000"/>
                </a:outerShdw>
              </a:effectLst>
              <a:latin typeface="Century Gothic" pitchFamily="34" charset="0"/>
            </a:endParaRPr>
          </a:p>
        </p:txBody>
      </p:sp>
      <p:sp>
        <p:nvSpPr>
          <p:cNvPr id="34827" name="AutoShape 11"/>
          <p:cNvSpPr>
            <a:spLocks noChangeArrowheads="1"/>
          </p:cNvSpPr>
          <p:nvPr/>
        </p:nvSpPr>
        <p:spPr bwMode="auto">
          <a:xfrm>
            <a:off x="3924300" y="4076700"/>
            <a:ext cx="1800225" cy="720725"/>
          </a:xfrm>
          <a:prstGeom prst="flowChartTerminator">
            <a:avLst/>
          </a:prstGeom>
          <a:solidFill>
            <a:schemeClr val="accent1"/>
          </a:solidFill>
          <a:ln w="9525">
            <a:solidFill>
              <a:schemeClr val="tx1"/>
            </a:solidFill>
            <a:miter lim="800000"/>
            <a:headEnd/>
            <a:tailEnd/>
          </a:ln>
        </p:spPr>
        <p:txBody>
          <a:bodyPr wrap="none" anchor="ctr"/>
          <a:lstStyle/>
          <a:p>
            <a:pPr algn="ctr"/>
            <a:r>
              <a:rPr lang="uk-UA"/>
              <a:t>Правильна </a:t>
            </a:r>
          </a:p>
          <a:p>
            <a:pPr algn="ctr"/>
            <a:r>
              <a:rPr lang="uk-UA"/>
              <a:t>відповідь</a:t>
            </a:r>
            <a:endParaRPr lang="ru-RU"/>
          </a:p>
        </p:txBody>
      </p:sp>
      <p:sp>
        <p:nvSpPr>
          <p:cNvPr id="15373" name="WordArt 28" descr="lines5"/>
          <p:cNvSpPr>
            <a:spLocks noChangeArrowheads="1" noChangeShapeType="1" noTextEdit="1"/>
          </p:cNvSpPr>
          <p:nvPr/>
        </p:nvSpPr>
        <p:spPr bwMode="auto">
          <a:xfrm>
            <a:off x="4427538" y="115888"/>
            <a:ext cx="576262" cy="504825"/>
          </a:xfrm>
          <a:prstGeom prst="rect">
            <a:avLst/>
          </a:prstGeom>
        </p:spPr>
        <p:txBody>
          <a:bodyPr wrap="none" fromWordArt="1">
            <a:prstTxWarp prst="textPlain">
              <a:avLst>
                <a:gd name="adj" fmla="val 50000"/>
              </a:avLst>
            </a:prstTxWarp>
          </a:bodyPr>
          <a:lstStyle/>
          <a:p>
            <a:pPr algn="ctr"/>
            <a:r>
              <a:rPr lang="ru-RU" sz="3600" b="1" kern="10" normalizeH="1">
                <a:ln w="19050">
                  <a:solidFill>
                    <a:schemeClr val="tx1"/>
                  </a:solidFill>
                  <a:round/>
                  <a:headEnd/>
                  <a:tailEnd/>
                </a:ln>
                <a:blipFill dpi="0" rotWithShape="0">
                  <a:blip r:embed="rId3"/>
                  <a:srcRect/>
                  <a:stretch>
                    <a:fillRect/>
                  </a:stretch>
                </a:blipFill>
                <a:effectLst>
                  <a:prstShdw prst="shdw13" dist="53882" dir="13500000">
                    <a:srgbClr val="C0C0C0">
                      <a:alpha val="50000"/>
                    </a:srgbClr>
                  </a:prstShdw>
                </a:effectLst>
                <a:latin typeface="Arial"/>
                <a:cs typeface="Arial"/>
              </a:rPr>
              <a:t>11</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827"/>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500"/>
                                        <p:tgtEl>
                                          <p:spTgt spid="34827"/>
                                        </p:tgtEl>
                                        <p:attrNameLst>
                                          <p:attrName>ppt_w</p:attrName>
                                        </p:attrNameLst>
                                      </p:cBhvr>
                                      <p:tavLst>
                                        <p:tav tm="0">
                                          <p:val>
                                            <p:strVal val="ppt_w"/>
                                          </p:val>
                                        </p:tav>
                                        <p:tav tm="100000">
                                          <p:val>
                                            <p:fltVal val="0"/>
                                          </p:val>
                                        </p:tav>
                                      </p:tavLst>
                                    </p:anim>
                                    <p:anim calcmode="lin" valueType="num">
                                      <p:cBhvr>
                                        <p:cTn id="7" dur="500"/>
                                        <p:tgtEl>
                                          <p:spTgt spid="34827"/>
                                        </p:tgtEl>
                                        <p:attrNameLst>
                                          <p:attrName>ppt_h</p:attrName>
                                        </p:attrNameLst>
                                      </p:cBhvr>
                                      <p:tavLst>
                                        <p:tav tm="0">
                                          <p:val>
                                            <p:strVal val="ppt_h"/>
                                          </p:val>
                                        </p:tav>
                                        <p:tav tm="100000">
                                          <p:val>
                                            <p:strVal val="ppt_h"/>
                                          </p:val>
                                        </p:tav>
                                      </p:tavLst>
                                    </p:anim>
                                    <p:set>
                                      <p:cBhvr>
                                        <p:cTn id="8" dur="1" fill="hold">
                                          <p:stCondLst>
                                            <p:cond delay="499"/>
                                          </p:stCondLst>
                                        </p:cTn>
                                        <p:tgtEl>
                                          <p:spTgt spid="34827"/>
                                        </p:tgtEl>
                                        <p:attrNameLst>
                                          <p:attrName>style.visibility</p:attrName>
                                        </p:attrNameLst>
                                      </p:cBhvr>
                                      <p:to>
                                        <p:strVal val="hidden"/>
                                      </p:to>
                                    </p:set>
                                  </p:childTnLst>
                                </p:cTn>
                              </p:par>
                            </p:childTnLst>
                          </p:cTn>
                        </p:par>
                      </p:childTnLst>
                    </p:cTn>
                  </p:par>
                </p:childTnLst>
              </p:cTn>
              <p:nextCondLst>
                <p:cond evt="onClick" delay="0">
                  <p:tgtEl>
                    <p:spTgt spid="34827"/>
                  </p:tgtEl>
                </p:cond>
              </p:nextCondLst>
            </p:seq>
          </p:childTnLst>
        </p:cTn>
      </p:par>
    </p:tnLst>
    <p:bldLst>
      <p:bldP spid="348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523875" cy="2381250"/>
          </a:xfrm>
          <a:prstGeom prst="rect">
            <a:avLst/>
          </a:prstGeom>
          <a:noFill/>
          <a:ln w="9525">
            <a:noFill/>
            <a:miter lim="800000"/>
            <a:headEnd/>
            <a:tailEnd/>
          </a:ln>
        </p:spPr>
      </p:pic>
      <p:pic>
        <p:nvPicPr>
          <p:cNvPr id="16387" name="Picture 3"/>
          <p:cNvPicPr>
            <a:picLocks noChangeAspect="1" noChangeArrowheads="1"/>
          </p:cNvPicPr>
          <p:nvPr/>
        </p:nvPicPr>
        <p:blipFill>
          <a:blip r:embed="rId2" cstate="print"/>
          <a:srcRect/>
          <a:stretch>
            <a:fillRect/>
          </a:stretch>
        </p:blipFill>
        <p:spPr bwMode="auto">
          <a:xfrm>
            <a:off x="0" y="2349500"/>
            <a:ext cx="523875" cy="2381250"/>
          </a:xfrm>
          <a:prstGeom prst="rect">
            <a:avLst/>
          </a:prstGeom>
          <a:noFill/>
          <a:ln w="9525">
            <a:noFill/>
            <a:miter lim="800000"/>
            <a:headEnd/>
            <a:tailEnd/>
          </a:ln>
        </p:spPr>
      </p:pic>
      <p:pic>
        <p:nvPicPr>
          <p:cNvPr id="16388" name="Picture 4"/>
          <p:cNvPicPr>
            <a:picLocks noChangeAspect="1" noChangeArrowheads="1"/>
          </p:cNvPicPr>
          <p:nvPr/>
        </p:nvPicPr>
        <p:blipFill>
          <a:blip r:embed="rId2" cstate="print"/>
          <a:srcRect/>
          <a:stretch>
            <a:fillRect/>
          </a:stretch>
        </p:blipFill>
        <p:spPr bwMode="auto">
          <a:xfrm>
            <a:off x="0" y="4724400"/>
            <a:ext cx="523875" cy="2381250"/>
          </a:xfrm>
          <a:prstGeom prst="rect">
            <a:avLst/>
          </a:prstGeom>
          <a:noFill/>
          <a:ln w="9525">
            <a:noFill/>
            <a:miter lim="800000"/>
            <a:headEnd/>
            <a:tailEnd/>
          </a:ln>
        </p:spPr>
      </p:pic>
      <p:sp>
        <p:nvSpPr>
          <p:cNvPr id="37893" name="AutoShape 5"/>
          <p:cNvSpPr>
            <a:spLocks noChangeArrowheads="1"/>
          </p:cNvSpPr>
          <p:nvPr/>
        </p:nvSpPr>
        <p:spPr bwMode="auto">
          <a:xfrm>
            <a:off x="539750" y="260350"/>
            <a:ext cx="8353425" cy="1584325"/>
          </a:xfrm>
          <a:prstGeom prst="ribbon">
            <a:avLst>
              <a:gd name="adj1" fmla="val 33333"/>
              <a:gd name="adj2" fmla="val 70352"/>
            </a:avLst>
          </a:prstGeom>
          <a:gradFill rotWithShape="1">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5400000" scaled="1"/>
          </a:gradFill>
          <a:ln w="9525">
            <a:solidFill>
              <a:schemeClr val="tx1"/>
            </a:solidFill>
            <a:round/>
            <a:headEnd/>
            <a:tailEnd/>
          </a:ln>
          <a:effectLst/>
        </p:spPr>
        <p:txBody>
          <a:bodyPr wrap="none" anchor="ctr"/>
          <a:lstStyle/>
          <a:p>
            <a:pPr algn="ctr">
              <a:defRPr/>
            </a:pPr>
            <a:r>
              <a:rPr lang="uk-UA" sz="2400" b="1" i="1">
                <a:solidFill>
                  <a:srgbClr val="FF0000"/>
                </a:solidFill>
                <a:effectLst>
                  <a:outerShdw blurRad="38100" dist="38100" dir="2700000" algn="tl">
                    <a:srgbClr val="000000"/>
                  </a:outerShdw>
                </a:effectLst>
                <a:latin typeface="Bookman Old Style" pitchFamily="18" charset="0"/>
              </a:rPr>
              <a:t>Яку поему написав Шевченко </a:t>
            </a:r>
          </a:p>
          <a:p>
            <a:pPr algn="ctr">
              <a:defRPr/>
            </a:pPr>
            <a:r>
              <a:rPr lang="uk-UA" sz="2400" b="1" i="1">
                <a:solidFill>
                  <a:srgbClr val="FF0000"/>
                </a:solidFill>
                <a:effectLst>
                  <a:outerShdw blurRad="38100" dist="38100" dir="2700000" algn="tl">
                    <a:srgbClr val="000000"/>
                  </a:outerShdw>
                </a:effectLst>
                <a:latin typeface="Bookman Old Style" pitchFamily="18" charset="0"/>
              </a:rPr>
              <a:t>на згадку про день викупу </a:t>
            </a:r>
          </a:p>
          <a:p>
            <a:pPr algn="ctr">
              <a:defRPr/>
            </a:pPr>
            <a:r>
              <a:rPr lang="uk-UA" sz="2400" b="1" i="1">
                <a:solidFill>
                  <a:srgbClr val="FF0000"/>
                </a:solidFill>
                <a:effectLst>
                  <a:outerShdw blurRad="38100" dist="38100" dir="2700000" algn="tl">
                    <a:srgbClr val="000000"/>
                  </a:outerShdw>
                </a:effectLst>
                <a:latin typeface="Bookman Old Style" pitchFamily="18" charset="0"/>
              </a:rPr>
              <a:t>з кріпацтва?</a:t>
            </a:r>
            <a:endParaRPr lang="ru-RU" sz="2400" b="1" i="1">
              <a:solidFill>
                <a:srgbClr val="FF0000"/>
              </a:solidFill>
              <a:effectLst>
                <a:outerShdw blurRad="38100" dist="38100" dir="2700000" algn="tl">
                  <a:srgbClr val="000000"/>
                </a:outerShdw>
              </a:effectLst>
              <a:latin typeface="Bookman Old Style" pitchFamily="18" charset="0"/>
            </a:endParaRPr>
          </a:p>
        </p:txBody>
      </p:sp>
      <p:sp>
        <p:nvSpPr>
          <p:cNvPr id="16390" name="AutoShape 6"/>
          <p:cNvSpPr>
            <a:spLocks noChangeArrowheads="1"/>
          </p:cNvSpPr>
          <p:nvPr/>
        </p:nvSpPr>
        <p:spPr bwMode="auto">
          <a:xfrm>
            <a:off x="1116013" y="2565400"/>
            <a:ext cx="2663825" cy="1800225"/>
          </a:xfrm>
          <a:prstGeom prst="flowChartDocument">
            <a:avLst/>
          </a:prstGeom>
          <a:solidFill>
            <a:schemeClr val="accent1"/>
          </a:solidFill>
          <a:ln w="9525">
            <a:solidFill>
              <a:schemeClr val="tx1"/>
            </a:solidFill>
            <a:miter lim="800000"/>
            <a:headEnd/>
            <a:tailEnd/>
          </a:ln>
        </p:spPr>
        <p:txBody>
          <a:bodyPr wrap="none" anchor="ctr"/>
          <a:lstStyle/>
          <a:p>
            <a:pPr algn="ctr"/>
            <a:r>
              <a:rPr lang="uk-UA"/>
              <a:t>а) “Кавказ”</a:t>
            </a:r>
            <a:endParaRPr lang="ru-RU"/>
          </a:p>
        </p:txBody>
      </p:sp>
      <p:sp>
        <p:nvSpPr>
          <p:cNvPr id="16391" name="AutoShape 7"/>
          <p:cNvSpPr>
            <a:spLocks noChangeArrowheads="1"/>
          </p:cNvSpPr>
          <p:nvPr/>
        </p:nvSpPr>
        <p:spPr bwMode="auto">
          <a:xfrm>
            <a:off x="1187450" y="4724400"/>
            <a:ext cx="2663825" cy="1800225"/>
          </a:xfrm>
          <a:prstGeom prst="flowChartDocument">
            <a:avLst/>
          </a:prstGeom>
          <a:solidFill>
            <a:schemeClr val="accent1"/>
          </a:solidFill>
          <a:ln w="9525">
            <a:solidFill>
              <a:schemeClr val="tx1"/>
            </a:solidFill>
            <a:miter lim="800000"/>
            <a:headEnd/>
            <a:tailEnd/>
          </a:ln>
        </p:spPr>
        <p:txBody>
          <a:bodyPr wrap="none" anchor="ctr"/>
          <a:lstStyle/>
          <a:p>
            <a:pPr algn="ctr"/>
            <a:r>
              <a:rPr lang="uk-UA"/>
              <a:t>б) “Катерина”</a:t>
            </a:r>
            <a:endParaRPr lang="ru-RU"/>
          </a:p>
        </p:txBody>
      </p:sp>
      <p:sp>
        <p:nvSpPr>
          <p:cNvPr id="16392" name="AutoShape 8"/>
          <p:cNvSpPr>
            <a:spLocks noChangeArrowheads="1"/>
          </p:cNvSpPr>
          <p:nvPr/>
        </p:nvSpPr>
        <p:spPr bwMode="auto">
          <a:xfrm>
            <a:off x="5867400" y="4581525"/>
            <a:ext cx="2663825" cy="1800225"/>
          </a:xfrm>
          <a:prstGeom prst="flowChartDocument">
            <a:avLst/>
          </a:prstGeom>
          <a:solidFill>
            <a:schemeClr val="accent1"/>
          </a:solidFill>
          <a:ln w="9525">
            <a:solidFill>
              <a:schemeClr val="tx1"/>
            </a:solidFill>
            <a:miter lim="800000"/>
            <a:headEnd/>
            <a:tailEnd/>
          </a:ln>
        </p:spPr>
        <p:txBody>
          <a:bodyPr wrap="none" anchor="ctr"/>
          <a:lstStyle/>
          <a:p>
            <a:pPr algn="ctr"/>
            <a:r>
              <a:rPr lang="uk-UA"/>
              <a:t>г) “Сон”</a:t>
            </a:r>
            <a:endParaRPr lang="ru-RU"/>
          </a:p>
        </p:txBody>
      </p:sp>
      <p:sp>
        <p:nvSpPr>
          <p:cNvPr id="16393" name="AutoShape 9"/>
          <p:cNvSpPr>
            <a:spLocks noChangeArrowheads="1"/>
          </p:cNvSpPr>
          <p:nvPr/>
        </p:nvSpPr>
        <p:spPr bwMode="auto">
          <a:xfrm>
            <a:off x="5867400" y="2420938"/>
            <a:ext cx="2663825" cy="1800225"/>
          </a:xfrm>
          <a:prstGeom prst="flowChartDocument">
            <a:avLst/>
          </a:prstGeom>
          <a:solidFill>
            <a:schemeClr val="accent1"/>
          </a:solidFill>
          <a:ln w="9525">
            <a:solidFill>
              <a:schemeClr val="tx1"/>
            </a:solidFill>
            <a:miter lim="800000"/>
            <a:headEnd/>
            <a:tailEnd/>
          </a:ln>
        </p:spPr>
        <p:txBody>
          <a:bodyPr wrap="none" anchor="ctr"/>
          <a:lstStyle/>
          <a:p>
            <a:pPr algn="ctr"/>
            <a:r>
              <a:rPr lang="uk-UA"/>
              <a:t>в) “Єретик”</a:t>
            </a:r>
            <a:endParaRPr lang="ru-RU"/>
          </a:p>
        </p:txBody>
      </p:sp>
      <p:sp>
        <p:nvSpPr>
          <p:cNvPr id="16394" name="WordArt 28" descr="lines5"/>
          <p:cNvSpPr>
            <a:spLocks noChangeArrowheads="1" noChangeShapeType="1" noTextEdit="1"/>
          </p:cNvSpPr>
          <p:nvPr/>
        </p:nvSpPr>
        <p:spPr bwMode="auto">
          <a:xfrm>
            <a:off x="3203575" y="6453188"/>
            <a:ext cx="3168650" cy="215900"/>
          </a:xfrm>
          <a:prstGeom prst="rect">
            <a:avLst/>
          </a:prstGeom>
        </p:spPr>
        <p:txBody>
          <a:bodyPr wrap="none" fromWordArt="1">
            <a:prstTxWarp prst="textPlain">
              <a:avLst>
                <a:gd name="adj" fmla="val 50000"/>
              </a:avLst>
            </a:prstTxWarp>
          </a:bodyPr>
          <a:lstStyle/>
          <a:p>
            <a:pPr algn="ctr"/>
            <a:r>
              <a:rPr lang="ru-RU" sz="800" b="1" i="1" kern="10" normalizeH="1">
                <a:ln w="3175">
                  <a:solidFill>
                    <a:schemeClr val="tx1"/>
                  </a:solidFill>
                  <a:round/>
                  <a:headEnd/>
                  <a:tailEnd/>
                </a:ln>
                <a:blipFill dpi="0" rotWithShape="0">
                  <a:blip r:embed="rId3"/>
                  <a:srcRect/>
                  <a:stretch>
                    <a:fillRect/>
                  </a:stretch>
                </a:blipFill>
                <a:effectLst>
                  <a:prstShdw prst="shdw13" dist="53882" dir="13500000">
                    <a:srgbClr val="C0C0C0">
                      <a:alpha val="50000"/>
                    </a:srgbClr>
                  </a:prstShdw>
                </a:effectLst>
                <a:latin typeface="Cambria"/>
              </a:rPr>
              <a:t>наступне питання</a:t>
            </a:r>
          </a:p>
        </p:txBody>
      </p:sp>
      <p:sp>
        <p:nvSpPr>
          <p:cNvPr id="16395" name="WordArt 28" descr="lines5"/>
          <p:cNvSpPr>
            <a:spLocks noChangeArrowheads="1" noChangeShapeType="1" noTextEdit="1"/>
          </p:cNvSpPr>
          <p:nvPr/>
        </p:nvSpPr>
        <p:spPr bwMode="auto">
          <a:xfrm>
            <a:off x="4427538" y="115888"/>
            <a:ext cx="576262" cy="504825"/>
          </a:xfrm>
          <a:prstGeom prst="rect">
            <a:avLst/>
          </a:prstGeom>
        </p:spPr>
        <p:txBody>
          <a:bodyPr wrap="none" fromWordArt="1">
            <a:prstTxWarp prst="textPlain">
              <a:avLst>
                <a:gd name="adj" fmla="val 50000"/>
              </a:avLst>
            </a:prstTxWarp>
          </a:bodyPr>
          <a:lstStyle/>
          <a:p>
            <a:pPr algn="ctr"/>
            <a:r>
              <a:rPr lang="ru-RU" sz="3600" b="1" kern="10" normalizeH="1">
                <a:ln w="19050">
                  <a:solidFill>
                    <a:schemeClr val="tx1"/>
                  </a:solidFill>
                  <a:round/>
                  <a:headEnd/>
                  <a:tailEnd/>
                </a:ln>
                <a:blipFill dpi="0" rotWithShape="0">
                  <a:blip r:embed="rId3"/>
                  <a:srcRect/>
                  <a:stretch>
                    <a:fillRect/>
                  </a:stretch>
                </a:blipFill>
                <a:effectLst>
                  <a:prstShdw prst="shdw13" dist="53882" dir="13500000">
                    <a:srgbClr val="C0C0C0">
                      <a:alpha val="50000"/>
                    </a:srgbClr>
                  </a:prstShdw>
                </a:effectLst>
                <a:latin typeface="Arial"/>
                <a:cs typeface="Arial"/>
              </a:rPr>
              <a:t>12</a:t>
            </a:r>
          </a:p>
        </p:txBody>
      </p:sp>
      <p:sp>
        <p:nvSpPr>
          <p:cNvPr id="37901" name="AutoShape 13"/>
          <p:cNvSpPr>
            <a:spLocks noChangeArrowheads="1"/>
          </p:cNvSpPr>
          <p:nvPr/>
        </p:nvSpPr>
        <p:spPr bwMode="auto">
          <a:xfrm>
            <a:off x="3924300" y="4076700"/>
            <a:ext cx="1800225" cy="720725"/>
          </a:xfrm>
          <a:prstGeom prst="flowChartTerminator">
            <a:avLst/>
          </a:prstGeom>
          <a:solidFill>
            <a:schemeClr val="accent1"/>
          </a:solidFill>
          <a:ln w="9525">
            <a:solidFill>
              <a:schemeClr val="tx1"/>
            </a:solidFill>
            <a:miter lim="800000"/>
            <a:headEnd/>
            <a:tailEnd/>
          </a:ln>
          <a:effectLst/>
        </p:spPr>
        <p:txBody>
          <a:bodyPr wrap="none" anchor="ctr"/>
          <a:lstStyle/>
          <a:p>
            <a:pPr algn="ctr">
              <a:defRPr/>
            </a:pPr>
            <a:r>
              <a:rPr lang="uk-UA" sz="3600" b="1">
                <a:solidFill>
                  <a:srgbClr val="FF0000"/>
                </a:solidFill>
                <a:effectLst>
                  <a:outerShdw blurRad="38100" dist="38100" dir="2700000" algn="tl">
                    <a:srgbClr val="000000"/>
                  </a:outerShdw>
                </a:effectLst>
                <a:latin typeface="Century Gothic" pitchFamily="34" charset="0"/>
              </a:rPr>
              <a:t>    Б    </a:t>
            </a:r>
            <a:endParaRPr lang="ru-RU" sz="3600" b="1">
              <a:solidFill>
                <a:srgbClr val="FF0000"/>
              </a:solidFill>
              <a:effectLst>
                <a:outerShdw blurRad="38100" dist="38100" dir="2700000" algn="tl">
                  <a:srgbClr val="000000"/>
                </a:outerShdw>
              </a:effectLst>
              <a:latin typeface="Century Gothic" pitchFamily="34" charset="0"/>
            </a:endParaRPr>
          </a:p>
        </p:txBody>
      </p:sp>
      <p:sp>
        <p:nvSpPr>
          <p:cNvPr id="37900" name="AutoShape 12"/>
          <p:cNvSpPr>
            <a:spLocks noChangeArrowheads="1"/>
          </p:cNvSpPr>
          <p:nvPr/>
        </p:nvSpPr>
        <p:spPr bwMode="auto">
          <a:xfrm>
            <a:off x="3924300" y="4076700"/>
            <a:ext cx="1800225" cy="720725"/>
          </a:xfrm>
          <a:prstGeom prst="flowChartTerminator">
            <a:avLst/>
          </a:prstGeom>
          <a:solidFill>
            <a:schemeClr val="accent1"/>
          </a:solidFill>
          <a:ln w="9525">
            <a:solidFill>
              <a:schemeClr val="tx1"/>
            </a:solidFill>
            <a:miter lim="800000"/>
            <a:headEnd/>
            <a:tailEnd/>
          </a:ln>
        </p:spPr>
        <p:txBody>
          <a:bodyPr wrap="none" anchor="ctr"/>
          <a:lstStyle/>
          <a:p>
            <a:pPr algn="ctr"/>
            <a:r>
              <a:rPr lang="uk-UA"/>
              <a:t>Правильна </a:t>
            </a:r>
          </a:p>
          <a:p>
            <a:pPr algn="ctr"/>
            <a:r>
              <a:rPr lang="uk-UA"/>
              <a:t>відповідь</a:t>
            </a:r>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900"/>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500"/>
                                        <p:tgtEl>
                                          <p:spTgt spid="37900"/>
                                        </p:tgtEl>
                                        <p:attrNameLst>
                                          <p:attrName>ppt_w</p:attrName>
                                        </p:attrNameLst>
                                      </p:cBhvr>
                                      <p:tavLst>
                                        <p:tav tm="0">
                                          <p:val>
                                            <p:strVal val="ppt_w"/>
                                          </p:val>
                                        </p:tav>
                                        <p:tav tm="100000">
                                          <p:val>
                                            <p:fltVal val="0"/>
                                          </p:val>
                                        </p:tav>
                                      </p:tavLst>
                                    </p:anim>
                                    <p:anim calcmode="lin" valueType="num">
                                      <p:cBhvr>
                                        <p:cTn id="7" dur="500"/>
                                        <p:tgtEl>
                                          <p:spTgt spid="37900"/>
                                        </p:tgtEl>
                                        <p:attrNameLst>
                                          <p:attrName>ppt_h</p:attrName>
                                        </p:attrNameLst>
                                      </p:cBhvr>
                                      <p:tavLst>
                                        <p:tav tm="0">
                                          <p:val>
                                            <p:strVal val="ppt_h"/>
                                          </p:val>
                                        </p:tav>
                                        <p:tav tm="100000">
                                          <p:val>
                                            <p:strVal val="ppt_h"/>
                                          </p:val>
                                        </p:tav>
                                      </p:tavLst>
                                    </p:anim>
                                    <p:set>
                                      <p:cBhvr>
                                        <p:cTn id="8" dur="1" fill="hold">
                                          <p:stCondLst>
                                            <p:cond delay="499"/>
                                          </p:stCondLst>
                                        </p:cTn>
                                        <p:tgtEl>
                                          <p:spTgt spid="37900"/>
                                        </p:tgtEl>
                                        <p:attrNameLst>
                                          <p:attrName>style.visibility</p:attrName>
                                        </p:attrNameLst>
                                      </p:cBhvr>
                                      <p:to>
                                        <p:strVal val="hidden"/>
                                      </p:to>
                                    </p:set>
                                  </p:childTnLst>
                                </p:cTn>
                              </p:par>
                            </p:childTnLst>
                          </p:cTn>
                        </p:par>
                      </p:childTnLst>
                    </p:cTn>
                  </p:par>
                </p:childTnLst>
              </p:cTn>
              <p:nextCondLst>
                <p:cond evt="onClick" delay="0">
                  <p:tgtEl>
                    <p:spTgt spid="37900"/>
                  </p:tgtEl>
                </p:cond>
              </p:nextCondLst>
            </p:seq>
          </p:childTnLst>
        </p:cTn>
      </p:par>
    </p:tnLst>
    <p:bldLst>
      <p:bldP spid="3790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cstate="print"/>
          <a:srcRect/>
          <a:stretch>
            <a:fillRect/>
          </a:stretch>
        </p:blipFill>
        <p:spPr bwMode="auto">
          <a:xfrm>
            <a:off x="0" y="0"/>
            <a:ext cx="590550" cy="2276475"/>
          </a:xfrm>
          <a:prstGeom prst="rect">
            <a:avLst/>
          </a:prstGeom>
          <a:noFill/>
          <a:ln w="9525">
            <a:noFill/>
            <a:miter lim="800000"/>
            <a:headEnd/>
            <a:tailEnd/>
          </a:ln>
        </p:spPr>
      </p:pic>
      <p:pic>
        <p:nvPicPr>
          <p:cNvPr id="17411" name="Picture 6"/>
          <p:cNvPicPr>
            <a:picLocks noChangeAspect="1" noChangeArrowheads="1"/>
          </p:cNvPicPr>
          <p:nvPr/>
        </p:nvPicPr>
        <p:blipFill>
          <a:blip r:embed="rId2" cstate="print"/>
          <a:srcRect/>
          <a:stretch>
            <a:fillRect/>
          </a:stretch>
        </p:blipFill>
        <p:spPr bwMode="auto">
          <a:xfrm>
            <a:off x="0" y="4581525"/>
            <a:ext cx="590550" cy="2276475"/>
          </a:xfrm>
          <a:prstGeom prst="rect">
            <a:avLst/>
          </a:prstGeom>
          <a:noFill/>
          <a:ln w="9525">
            <a:noFill/>
            <a:miter lim="800000"/>
            <a:headEnd/>
            <a:tailEnd/>
          </a:ln>
        </p:spPr>
      </p:pic>
      <p:pic>
        <p:nvPicPr>
          <p:cNvPr id="17412" name="Picture 7"/>
          <p:cNvPicPr>
            <a:picLocks noChangeAspect="1" noChangeArrowheads="1"/>
          </p:cNvPicPr>
          <p:nvPr/>
        </p:nvPicPr>
        <p:blipFill>
          <a:blip r:embed="rId2" cstate="print"/>
          <a:srcRect/>
          <a:stretch>
            <a:fillRect/>
          </a:stretch>
        </p:blipFill>
        <p:spPr bwMode="auto">
          <a:xfrm>
            <a:off x="0" y="2276475"/>
            <a:ext cx="590550" cy="2305050"/>
          </a:xfrm>
          <a:prstGeom prst="rect">
            <a:avLst/>
          </a:prstGeom>
          <a:noFill/>
          <a:ln w="9525">
            <a:noFill/>
            <a:miter lim="800000"/>
            <a:headEnd/>
            <a:tailEnd/>
          </a:ln>
        </p:spPr>
      </p:pic>
      <p:sp>
        <p:nvSpPr>
          <p:cNvPr id="8200" name="WordArt 28" descr="lines5"/>
          <p:cNvSpPr>
            <a:spLocks noChangeArrowheads="1" noChangeShapeType="1" noTextEdit="1"/>
          </p:cNvSpPr>
          <p:nvPr/>
        </p:nvSpPr>
        <p:spPr bwMode="auto">
          <a:xfrm>
            <a:off x="1692275" y="836613"/>
            <a:ext cx="6408738" cy="2376487"/>
          </a:xfrm>
          <a:prstGeom prst="rect">
            <a:avLst/>
          </a:prstGeom>
        </p:spPr>
        <p:txBody>
          <a:bodyPr wrap="none" fromWordArt="1">
            <a:prstTxWarp prst="textPlain">
              <a:avLst>
                <a:gd name="adj" fmla="val 50000"/>
              </a:avLst>
            </a:prstTxWarp>
          </a:bodyPr>
          <a:lstStyle/>
          <a:p>
            <a:pPr algn="ctr"/>
            <a:r>
              <a:rPr lang="ru-RU" sz="3600" b="1" i="1" kern="10" normalizeH="1">
                <a:ln w="28575">
                  <a:solidFill>
                    <a:srgbClr val="FF0000"/>
                  </a:solidFill>
                  <a:round/>
                  <a:headEnd/>
                  <a:tailEnd/>
                </a:ln>
                <a:blipFill dpi="0" rotWithShape="0">
                  <a:blip r:embed="rId3"/>
                  <a:srcRect/>
                  <a:stretch>
                    <a:fillRect/>
                  </a:stretch>
                </a:blipFill>
                <a:effectLst>
                  <a:prstShdw prst="shdw13" dist="53882" dir="13500000">
                    <a:srgbClr val="C0C0C0">
                      <a:alpha val="50000"/>
                    </a:srgbClr>
                  </a:prstShdw>
                </a:effectLst>
                <a:latin typeface="Cambria"/>
              </a:rPr>
              <a:t>2</a:t>
            </a:r>
          </a:p>
          <a:p>
            <a:pPr algn="ctr"/>
            <a:endParaRPr lang="ru-RU" sz="3600" b="1" i="1" kern="10" normalizeH="1">
              <a:ln w="28575">
                <a:solidFill>
                  <a:srgbClr val="FF0000"/>
                </a:solidFill>
                <a:round/>
                <a:headEnd/>
                <a:tailEnd/>
              </a:ln>
              <a:blipFill dpi="0" rotWithShape="0">
                <a:blip r:embed="rId3"/>
                <a:srcRect/>
                <a:stretch>
                  <a:fillRect/>
                </a:stretch>
              </a:blipFill>
              <a:effectLst>
                <a:prstShdw prst="shdw13" dist="53882" dir="13500000">
                  <a:srgbClr val="C0C0C0">
                    <a:alpha val="50000"/>
                  </a:srgbClr>
                </a:prstShdw>
              </a:effectLst>
              <a:latin typeface="Cambria"/>
            </a:endParaRPr>
          </a:p>
          <a:p>
            <a:pPr algn="ctr"/>
            <a:r>
              <a:rPr lang="ru-RU" sz="3600" b="1" i="1" kern="10" normalizeH="1">
                <a:ln w="28575">
                  <a:solidFill>
                    <a:srgbClr val="FF0000"/>
                  </a:solidFill>
                  <a:round/>
                  <a:headEnd/>
                  <a:tailEnd/>
                </a:ln>
                <a:blipFill dpi="0" rotWithShape="0">
                  <a:blip r:embed="rId3"/>
                  <a:srcRect/>
                  <a:stretch>
                    <a:fillRect/>
                  </a:stretch>
                </a:blipFill>
                <a:effectLst>
                  <a:prstShdw prst="shdw13" dist="53882" dir="13500000">
                    <a:srgbClr val="C0C0C0">
                      <a:alpha val="50000"/>
                    </a:srgbClr>
                  </a:prstShdw>
                </a:effectLst>
                <a:latin typeface="Cambria"/>
              </a:rPr>
              <a:t>р а у н д</a:t>
            </a:r>
          </a:p>
        </p:txBody>
      </p:sp>
      <p:sp>
        <p:nvSpPr>
          <p:cNvPr id="17414" name="Rectangle 9"/>
          <p:cNvSpPr>
            <a:spLocks noGrp="1" noChangeArrowheads="1"/>
          </p:cNvSpPr>
          <p:nvPr>
            <p:ph type="title"/>
          </p:nvPr>
        </p:nvSpPr>
        <p:spPr>
          <a:xfrm>
            <a:off x="684213" y="4076700"/>
            <a:ext cx="8229600" cy="1439863"/>
          </a:xfrm>
        </p:spPr>
        <p:txBody>
          <a:bodyPr/>
          <a:lstStyle/>
          <a:p>
            <a:pPr algn="just" eaLnBrk="1" hangingPunct="1"/>
            <a:r>
              <a:rPr lang="uk-UA" sz="3200" b="1" i="1" smtClean="0">
                <a:latin typeface="Brush Script MT" pitchFamily="66" charset="0"/>
              </a:rPr>
              <a:t>Умови 2 раунду. Кожному з 6 гравців пропонується запитання з 6 різних тем життя і творчості Тараса Григоровича</a:t>
            </a:r>
            <a:endParaRPr lang="ru-RU" sz="3200" b="1" i="1" smtClean="0">
              <a:latin typeface="Brush Script MT"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200"/>
                                        </p:tgtEl>
                                        <p:attrNameLst>
                                          <p:attrName>style.visibility</p:attrName>
                                        </p:attrNameLst>
                                      </p:cBhvr>
                                      <p:to>
                                        <p:strVal val="visible"/>
                                      </p:to>
                                    </p:set>
                                    <p:anim calcmode="lin" valueType="num">
                                      <p:cBhvr>
                                        <p:cTn id="7" dur="3000" fill="hold"/>
                                        <p:tgtEl>
                                          <p:spTgt spid="8200"/>
                                        </p:tgtEl>
                                        <p:attrNameLst>
                                          <p:attrName>ppt_w</p:attrName>
                                        </p:attrNameLst>
                                      </p:cBhvr>
                                      <p:tavLst>
                                        <p:tav tm="0">
                                          <p:val>
                                            <p:fltVal val="0"/>
                                          </p:val>
                                        </p:tav>
                                        <p:tav tm="100000">
                                          <p:val>
                                            <p:strVal val="#ppt_w"/>
                                          </p:val>
                                        </p:tav>
                                      </p:tavLst>
                                    </p:anim>
                                    <p:anim calcmode="lin" valueType="num">
                                      <p:cBhvr>
                                        <p:cTn id="8" dur="3000" fill="hold"/>
                                        <p:tgtEl>
                                          <p:spTgt spid="8200"/>
                                        </p:tgtEl>
                                        <p:attrNameLst>
                                          <p:attrName>ppt_h</p:attrName>
                                        </p:attrNameLst>
                                      </p:cBhvr>
                                      <p:tavLst>
                                        <p:tav tm="0">
                                          <p:val>
                                            <p:fltVal val="0"/>
                                          </p:val>
                                        </p:tav>
                                        <p:tav tm="100000">
                                          <p:val>
                                            <p:strVal val="#ppt_h"/>
                                          </p:val>
                                        </p:tav>
                                      </p:tavLst>
                                    </p:anim>
                                    <p:animEffect transition="in" filter="fade">
                                      <p:cBhvr>
                                        <p:cTn id="9" dur="3000"/>
                                        <p:tgtEl>
                                          <p:spTgt spid="8200"/>
                                        </p:tgtEl>
                                      </p:cBhvr>
                                    </p:animEffect>
                                  </p:childTnLst>
                                </p:cTn>
                              </p:par>
                            </p:childTnLst>
                          </p:cTn>
                        </p:par>
                        <p:par>
                          <p:cTn id="10" fill="hold">
                            <p:stCondLst>
                              <p:cond delay="3000"/>
                            </p:stCondLst>
                            <p:childTnLst>
                              <p:par>
                                <p:cTn id="11" presetID="64" presetClass="path" presetSubtype="0" accel="50000" decel="50000" fill="hold" grpId="1" nodeType="afterEffect">
                                  <p:stCondLst>
                                    <p:cond delay="0"/>
                                  </p:stCondLst>
                                  <p:childTnLst>
                                    <p:animMotion origin="layout" path="M -1.11111E-6 -3.01874E-6 L -1.11111E-6 -0.27272 " pathEditMode="relative" rAng="0" ptsTypes="AA">
                                      <p:cBhvr>
                                        <p:cTn id="12" dur="2000" fill="hold"/>
                                        <p:tgtEl>
                                          <p:spTgt spid="8200"/>
                                        </p:tgtEl>
                                        <p:attrNameLst>
                                          <p:attrName>ppt_x</p:attrName>
                                          <p:attrName>ppt_y</p:attrName>
                                        </p:attrNameLst>
                                      </p:cBhvr>
                                      <p:rCtr x="0" y="-1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animBg="1"/>
      <p:bldP spid="820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167" name="Group 183"/>
          <p:cNvGraphicFramePr>
            <a:graphicFrameLocks noGrp="1"/>
          </p:cNvGraphicFramePr>
          <p:nvPr/>
        </p:nvGraphicFramePr>
        <p:xfrm>
          <a:off x="179388" y="476250"/>
          <a:ext cx="8640762" cy="4005263"/>
        </p:xfrm>
        <a:graphic>
          <a:graphicData uri="http://schemas.openxmlformats.org/drawingml/2006/table">
            <a:tbl>
              <a:tblPr/>
              <a:tblGrid>
                <a:gridCol w="3016250"/>
                <a:gridCol w="1139825"/>
                <a:gridCol w="1141412"/>
                <a:gridCol w="1143000"/>
                <a:gridCol w="1141413"/>
                <a:gridCol w="1058862"/>
              </a:tblGrid>
              <a:tr h="9810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2400" b="1" i="1" u="none" strike="noStrike" cap="none" normalizeH="0" baseline="0" smtClean="0">
                          <a:ln>
                            <a:noFill/>
                          </a:ln>
                          <a:solidFill>
                            <a:srgbClr val="FF0000"/>
                          </a:solidFill>
                          <a:effectLst>
                            <a:outerShdw blurRad="38100" dist="38100" dir="2700000" algn="tl">
                              <a:srgbClr val="000000"/>
                            </a:outerShdw>
                          </a:effectLst>
                          <a:latin typeface="Century Schoolbook" pitchFamily="18" charset="0"/>
                        </a:rPr>
                        <a:t>Дитинство Шевченка</a:t>
                      </a:r>
                      <a:endParaRPr kumimoji="0" lang="ru-RU" sz="2400" b="1" i="1" u="none" strike="noStrike" cap="none" normalizeH="0" baseline="0" smtClean="0">
                        <a:ln>
                          <a:noFill/>
                        </a:ln>
                        <a:solidFill>
                          <a:srgbClr val="FF0000"/>
                        </a:solidFill>
                        <a:effectLst>
                          <a:outerShdw blurRad="38100" dist="38100" dir="2700000" algn="tl">
                            <a:srgbClr val="000000"/>
                          </a:outerShdw>
                        </a:effectLst>
                        <a:latin typeface="Century Schoolbook" pitchFamily="18"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chemeClr val="accent1"/>
                        </a:gs>
                        <a:gs pos="100000">
                          <a:schemeClr val="accent1">
                            <a:gamma/>
                            <a:shade val="46275"/>
                            <a:invGamma/>
                          </a:schemeClr>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sz="2800" b="0" i="0" u="none" strike="noStrike" cap="none" normalizeH="0" baseline="0" smtClean="0">
                        <a:ln>
                          <a:noFill/>
                        </a:ln>
                        <a:solidFill>
                          <a:srgbClr val="FF33CC"/>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chemeClr val="accent1"/>
                        </a:gs>
                        <a:gs pos="100000">
                          <a:schemeClr val="accent1">
                            <a:gamma/>
                            <a:shade val="46275"/>
                            <a:invGamma/>
                          </a:schemeClr>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sz="2800" b="0" i="0" u="none" strike="noStrike" cap="none" normalizeH="0" baseline="0" smtClean="0">
                        <a:ln>
                          <a:noFill/>
                        </a:ln>
                        <a:solidFill>
                          <a:srgbClr val="FF33CC"/>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chemeClr val="accent1"/>
                        </a:gs>
                        <a:gs pos="100000">
                          <a:schemeClr val="accent1">
                            <a:gamma/>
                            <a:shade val="46275"/>
                            <a:invGamma/>
                          </a:schemeClr>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sz="2800" b="0" i="0" u="none" strike="noStrike" cap="none" normalizeH="0" baseline="0" smtClean="0">
                        <a:ln>
                          <a:noFill/>
                        </a:ln>
                        <a:solidFill>
                          <a:srgbClr val="FF33CC"/>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chemeClr val="accent1"/>
                        </a:gs>
                        <a:gs pos="100000">
                          <a:schemeClr val="accent1">
                            <a:gamma/>
                            <a:shade val="46275"/>
                            <a:invGamma/>
                          </a:schemeClr>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sz="2800" b="0" i="0" u="none" strike="noStrike" cap="none" normalizeH="0" baseline="0" smtClean="0">
                        <a:ln>
                          <a:noFill/>
                        </a:ln>
                        <a:solidFill>
                          <a:srgbClr val="FF33CC"/>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chemeClr val="accent1"/>
                        </a:gs>
                        <a:gs pos="100000">
                          <a:schemeClr val="accent1">
                            <a:gamma/>
                            <a:shade val="46275"/>
                            <a:invGamma/>
                          </a:schemeClr>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sz="2800" b="0" i="0" u="none" strike="noStrike" cap="none" normalizeH="0" baseline="0" smtClean="0">
                        <a:ln>
                          <a:noFill/>
                        </a:ln>
                        <a:solidFill>
                          <a:srgbClr val="FF33CC"/>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chemeClr val="accent1"/>
                        </a:gs>
                        <a:gs pos="100000">
                          <a:schemeClr val="accent1">
                            <a:gamma/>
                            <a:shade val="46275"/>
                            <a:invGamma/>
                          </a:schemeClr>
                        </a:gs>
                      </a:gsLst>
                      <a:path path="shape">
                        <a:fillToRect l="50000" t="50000" r="50000" b="50000"/>
                      </a:path>
                    </a:gradFill>
                  </a:tcPr>
                </a:tc>
              </a:tr>
              <a:tr h="1008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2800" b="1" i="1" u="none" strike="noStrike" cap="none" normalizeH="0" baseline="0" smtClean="0">
                          <a:ln>
                            <a:noFill/>
                          </a:ln>
                          <a:solidFill>
                            <a:srgbClr val="E6BA00"/>
                          </a:solidFill>
                          <a:effectLst>
                            <a:outerShdw blurRad="38100" dist="38100" dir="2700000" algn="tl">
                              <a:srgbClr val="000000"/>
                            </a:outerShdw>
                          </a:effectLst>
                          <a:latin typeface="Century Schoolbook" pitchFamily="18" charset="0"/>
                        </a:rPr>
                        <a:t>Поезія Кобзаря</a:t>
                      </a:r>
                      <a:endParaRPr kumimoji="0" lang="ru-RU" sz="2800" b="1" i="1" u="none" strike="noStrike" cap="none" normalizeH="0" baseline="0" smtClean="0">
                        <a:ln>
                          <a:noFill/>
                        </a:ln>
                        <a:solidFill>
                          <a:srgbClr val="E6BA00"/>
                        </a:solidFill>
                        <a:effectLst>
                          <a:outerShdw blurRad="38100" dist="38100" dir="2700000" algn="tl">
                            <a:srgbClr val="000000"/>
                          </a:outerShdw>
                        </a:effectLst>
                        <a:latin typeface="Century Schoolbook" pitchFamily="18"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DDEBCF"/>
                        </a:gs>
                        <a:gs pos="50000">
                          <a:srgbClr val="9CB86E"/>
                        </a:gs>
                        <a:gs pos="100000">
                          <a:srgbClr val="156B1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sz="2800" b="0" i="0" u="none" strike="noStrike" cap="none" normalizeH="0" baseline="0" smtClean="0">
                        <a:ln>
                          <a:noFill/>
                        </a:ln>
                        <a:solidFill>
                          <a:srgbClr val="FF33CC"/>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DDEBCF"/>
                        </a:gs>
                        <a:gs pos="50000">
                          <a:srgbClr val="9CB86E"/>
                        </a:gs>
                        <a:gs pos="100000">
                          <a:srgbClr val="156B1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sz="2800" b="0" i="0" u="none" strike="noStrike" cap="none" normalizeH="0" baseline="0" smtClean="0">
                        <a:ln>
                          <a:noFill/>
                        </a:ln>
                        <a:solidFill>
                          <a:srgbClr val="FF33CC"/>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DDEBCF"/>
                        </a:gs>
                        <a:gs pos="50000">
                          <a:srgbClr val="9CB86E"/>
                        </a:gs>
                        <a:gs pos="100000">
                          <a:srgbClr val="156B1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sz="2800" b="0" i="0" u="none" strike="noStrike" cap="none" normalizeH="0" baseline="0" smtClean="0">
                        <a:ln>
                          <a:noFill/>
                        </a:ln>
                        <a:solidFill>
                          <a:srgbClr val="FF33CC"/>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DDEBCF"/>
                        </a:gs>
                        <a:gs pos="50000">
                          <a:srgbClr val="9CB86E"/>
                        </a:gs>
                        <a:gs pos="100000">
                          <a:srgbClr val="156B1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sz="2800" b="0" i="0" u="none" strike="noStrike" cap="none" normalizeH="0" baseline="0" smtClean="0">
                        <a:ln>
                          <a:noFill/>
                        </a:ln>
                        <a:solidFill>
                          <a:srgbClr val="FF33CC"/>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DDEBCF"/>
                        </a:gs>
                        <a:gs pos="50000">
                          <a:srgbClr val="9CB86E"/>
                        </a:gs>
                        <a:gs pos="100000">
                          <a:srgbClr val="156B1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sz="2800" b="0" i="0" u="none" strike="noStrike" cap="none" normalizeH="0" baseline="0" smtClean="0">
                        <a:ln>
                          <a:noFill/>
                        </a:ln>
                        <a:solidFill>
                          <a:srgbClr val="FF33CC"/>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DDEBCF"/>
                        </a:gs>
                        <a:gs pos="50000">
                          <a:srgbClr val="9CB86E"/>
                        </a:gs>
                        <a:gs pos="100000">
                          <a:srgbClr val="156B13"/>
                        </a:gs>
                      </a:gsLst>
                      <a:path path="shape">
                        <a:fillToRect l="50000" t="50000" r="50000" b="50000"/>
                      </a:path>
                    </a:gradFill>
                  </a:tcPr>
                </a:tc>
              </a:tr>
              <a:tr h="1008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2400" b="1" i="1" u="none" strike="noStrike" cap="none" normalizeH="0" baseline="0" smtClean="0">
                          <a:ln>
                            <a:noFill/>
                          </a:ln>
                          <a:solidFill>
                            <a:srgbClr val="0000FF"/>
                          </a:solidFill>
                          <a:effectLst>
                            <a:outerShdw blurRad="38100" dist="38100" dir="2700000" algn="tl">
                              <a:srgbClr val="000000"/>
                            </a:outerShdw>
                          </a:effectLst>
                          <a:latin typeface="Century Schoolbook" pitchFamily="18" charset="0"/>
                        </a:rPr>
                        <a:t>Літературна спадщина</a:t>
                      </a:r>
                      <a:endParaRPr kumimoji="0" lang="ru-RU" sz="2400" b="1" i="1" u="none" strike="noStrike" cap="none" normalizeH="0" baseline="0" smtClean="0">
                        <a:ln>
                          <a:noFill/>
                        </a:ln>
                        <a:solidFill>
                          <a:srgbClr val="0000FF"/>
                        </a:solidFill>
                        <a:effectLst>
                          <a:outerShdw blurRad="38100" dist="38100" dir="2700000" algn="tl">
                            <a:srgbClr val="000000"/>
                          </a:outerShdw>
                        </a:effectLst>
                        <a:latin typeface="Century Schoolbook" pitchFamily="18"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D6B19C"/>
                        </a:gs>
                        <a:gs pos="30000">
                          <a:srgbClr val="D49E6C"/>
                        </a:gs>
                        <a:gs pos="70000">
                          <a:srgbClr val="A65528"/>
                        </a:gs>
                        <a:gs pos="100000">
                          <a:srgbClr val="663012"/>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sz="2800" b="0" i="0" u="none" strike="noStrike" cap="none" normalizeH="0" baseline="0" smtClean="0">
                        <a:ln>
                          <a:noFill/>
                        </a:ln>
                        <a:solidFill>
                          <a:srgbClr val="FF33CC"/>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D6B19C"/>
                        </a:gs>
                        <a:gs pos="30000">
                          <a:srgbClr val="D49E6C"/>
                        </a:gs>
                        <a:gs pos="70000">
                          <a:srgbClr val="A65528"/>
                        </a:gs>
                        <a:gs pos="100000">
                          <a:srgbClr val="663012"/>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sz="2800" b="0" i="0" u="none" strike="noStrike" cap="none" normalizeH="0" baseline="0" smtClean="0">
                        <a:ln>
                          <a:noFill/>
                        </a:ln>
                        <a:solidFill>
                          <a:srgbClr val="FF33CC"/>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D6B19C"/>
                        </a:gs>
                        <a:gs pos="30000">
                          <a:srgbClr val="D49E6C"/>
                        </a:gs>
                        <a:gs pos="70000">
                          <a:srgbClr val="A65528"/>
                        </a:gs>
                        <a:gs pos="100000">
                          <a:srgbClr val="663012"/>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sz="2800" b="0" i="0" u="none" strike="noStrike" cap="none" normalizeH="0" baseline="0" smtClean="0">
                        <a:ln>
                          <a:noFill/>
                        </a:ln>
                        <a:solidFill>
                          <a:srgbClr val="FF33CC"/>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D6B19C"/>
                        </a:gs>
                        <a:gs pos="30000">
                          <a:srgbClr val="D49E6C"/>
                        </a:gs>
                        <a:gs pos="70000">
                          <a:srgbClr val="A65528"/>
                        </a:gs>
                        <a:gs pos="100000">
                          <a:srgbClr val="663012"/>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sz="2800" b="0" i="0" u="none" strike="noStrike" cap="none" normalizeH="0" baseline="0" smtClean="0">
                        <a:ln>
                          <a:noFill/>
                        </a:ln>
                        <a:solidFill>
                          <a:srgbClr val="FF33CC"/>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D6B19C"/>
                        </a:gs>
                        <a:gs pos="30000">
                          <a:srgbClr val="D49E6C"/>
                        </a:gs>
                        <a:gs pos="70000">
                          <a:srgbClr val="A65528"/>
                        </a:gs>
                        <a:gs pos="100000">
                          <a:srgbClr val="663012"/>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sz="2800" b="0" i="0" u="none" strike="noStrike" cap="none" normalizeH="0" baseline="0" smtClean="0">
                        <a:ln>
                          <a:noFill/>
                        </a:ln>
                        <a:solidFill>
                          <a:srgbClr val="FF33CC"/>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D6B19C"/>
                        </a:gs>
                        <a:gs pos="30000">
                          <a:srgbClr val="D49E6C"/>
                        </a:gs>
                        <a:gs pos="70000">
                          <a:srgbClr val="A65528"/>
                        </a:gs>
                        <a:gs pos="100000">
                          <a:srgbClr val="663012"/>
                        </a:gs>
                      </a:gsLst>
                      <a:path path="shape">
                        <a:fillToRect l="50000" t="50000" r="50000" b="50000"/>
                      </a:path>
                    </a:gradFill>
                  </a:tcPr>
                </a:tc>
              </a:tr>
              <a:tr h="1008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2400" b="1" i="1" u="none" strike="noStrike" cap="none" normalizeH="0" baseline="0" smtClean="0">
                          <a:ln>
                            <a:noFill/>
                          </a:ln>
                          <a:solidFill>
                            <a:srgbClr val="00CC00"/>
                          </a:solidFill>
                          <a:effectLst>
                            <a:outerShdw blurRad="38100" dist="38100" dir="2700000" algn="tl">
                              <a:srgbClr val="000000"/>
                            </a:outerShdw>
                          </a:effectLst>
                          <a:latin typeface="Century Schoolbook" pitchFamily="18" charset="0"/>
                        </a:rPr>
                        <a:t>Шевченко-художник</a:t>
                      </a:r>
                      <a:endParaRPr kumimoji="0" lang="ru-RU" sz="2400" b="1" i="1" u="none" strike="noStrike" cap="none" normalizeH="0" baseline="0" smtClean="0">
                        <a:ln>
                          <a:noFill/>
                        </a:ln>
                        <a:solidFill>
                          <a:srgbClr val="00CC00"/>
                        </a:solidFill>
                        <a:effectLst>
                          <a:outerShdw blurRad="38100" dist="38100" dir="2700000" algn="tl">
                            <a:srgbClr val="000000"/>
                          </a:outerShdw>
                        </a:effectLst>
                        <a:latin typeface="Century Schoolbook" pitchFamily="18"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03D4A8"/>
                        </a:gs>
                        <a:gs pos="25000">
                          <a:srgbClr val="21D6E0"/>
                        </a:gs>
                        <a:gs pos="75000">
                          <a:srgbClr val="0087E6"/>
                        </a:gs>
                        <a:gs pos="100000">
                          <a:srgbClr val="005CB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sz="2800" b="0" i="0" u="none" strike="noStrike" cap="none" normalizeH="0" baseline="0" smtClean="0">
                        <a:ln>
                          <a:noFill/>
                        </a:ln>
                        <a:solidFill>
                          <a:srgbClr val="FF33CC"/>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03D4A8"/>
                        </a:gs>
                        <a:gs pos="25000">
                          <a:srgbClr val="21D6E0"/>
                        </a:gs>
                        <a:gs pos="75000">
                          <a:srgbClr val="0087E6"/>
                        </a:gs>
                        <a:gs pos="100000">
                          <a:srgbClr val="005CB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sz="2800" b="0" i="0" u="none" strike="noStrike" cap="none" normalizeH="0" baseline="0" smtClean="0">
                        <a:ln>
                          <a:noFill/>
                        </a:ln>
                        <a:solidFill>
                          <a:srgbClr val="FF33CC"/>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03D4A8"/>
                        </a:gs>
                        <a:gs pos="25000">
                          <a:srgbClr val="21D6E0"/>
                        </a:gs>
                        <a:gs pos="75000">
                          <a:srgbClr val="0087E6"/>
                        </a:gs>
                        <a:gs pos="100000">
                          <a:srgbClr val="005CB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sz="2800" b="0" i="0" u="none" strike="noStrike" cap="none" normalizeH="0" baseline="0" smtClean="0">
                        <a:ln>
                          <a:noFill/>
                        </a:ln>
                        <a:solidFill>
                          <a:srgbClr val="FF33CC"/>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03D4A8"/>
                        </a:gs>
                        <a:gs pos="25000">
                          <a:srgbClr val="21D6E0"/>
                        </a:gs>
                        <a:gs pos="75000">
                          <a:srgbClr val="0087E6"/>
                        </a:gs>
                        <a:gs pos="100000">
                          <a:srgbClr val="005CB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sz="2800" b="0" i="0" u="none" strike="noStrike" cap="none" normalizeH="0" baseline="0" smtClean="0">
                        <a:ln>
                          <a:noFill/>
                        </a:ln>
                        <a:solidFill>
                          <a:srgbClr val="FF33CC"/>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03D4A8"/>
                        </a:gs>
                        <a:gs pos="25000">
                          <a:srgbClr val="21D6E0"/>
                        </a:gs>
                        <a:gs pos="75000">
                          <a:srgbClr val="0087E6"/>
                        </a:gs>
                        <a:gs pos="100000">
                          <a:srgbClr val="005CB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sz="2800" b="0" i="0" u="none" strike="noStrike" cap="none" normalizeH="0" baseline="0" smtClean="0">
                        <a:ln>
                          <a:noFill/>
                        </a:ln>
                        <a:solidFill>
                          <a:srgbClr val="FF33CC"/>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03D4A8"/>
                        </a:gs>
                        <a:gs pos="25000">
                          <a:srgbClr val="21D6E0"/>
                        </a:gs>
                        <a:gs pos="75000">
                          <a:srgbClr val="0087E6"/>
                        </a:gs>
                        <a:gs pos="100000">
                          <a:srgbClr val="005CBF"/>
                        </a:gs>
                      </a:gsLst>
                      <a:path path="shape">
                        <a:fillToRect l="50000" t="50000" r="50000" b="50000"/>
                      </a:path>
                    </a:gradFill>
                  </a:tcPr>
                </a:tc>
              </a:tr>
            </a:tbl>
          </a:graphicData>
        </a:graphic>
      </p:graphicFrame>
      <p:sp>
        <p:nvSpPr>
          <p:cNvPr id="42023" name="Text Box 39">
            <a:hlinkClick r:id="rId2" action="ppaction://hlinksldjump"/>
          </p:cNvPr>
          <p:cNvSpPr txBox="1">
            <a:spLocks noChangeArrowheads="1"/>
          </p:cNvSpPr>
          <p:nvPr/>
        </p:nvSpPr>
        <p:spPr bwMode="auto">
          <a:xfrm>
            <a:off x="3276600" y="1557338"/>
            <a:ext cx="1008063" cy="641350"/>
          </a:xfrm>
          <a:prstGeom prst="rect">
            <a:avLst/>
          </a:prstGeom>
          <a:noFill/>
          <a:ln w="9525">
            <a:noFill/>
            <a:miter lim="800000"/>
            <a:headEnd/>
            <a:tailEnd/>
          </a:ln>
        </p:spPr>
        <p:txBody>
          <a:bodyPr>
            <a:spAutoFit/>
          </a:bodyPr>
          <a:lstStyle/>
          <a:p>
            <a:pPr>
              <a:spcBef>
                <a:spcPct val="50000"/>
              </a:spcBef>
            </a:pPr>
            <a:r>
              <a:rPr lang="ru-RU" sz="3600">
                <a:solidFill>
                  <a:schemeClr val="bg1"/>
                </a:solidFill>
                <a:latin typeface="Forte" pitchFamily="66" charset="0"/>
                <a:hlinkClick r:id="rId3" action="ppaction://hlinksldjump"/>
              </a:rPr>
              <a:t>100</a:t>
            </a:r>
            <a:endParaRPr lang="ru-RU" sz="3600">
              <a:solidFill>
                <a:schemeClr val="bg1"/>
              </a:solidFill>
              <a:latin typeface="Forte" pitchFamily="66" charset="0"/>
            </a:endParaRPr>
          </a:p>
        </p:txBody>
      </p:sp>
      <p:sp>
        <p:nvSpPr>
          <p:cNvPr id="42024" name="Text Box 40">
            <a:hlinkClick r:id="rId4" action="ppaction://hlinksldjump"/>
          </p:cNvPr>
          <p:cNvSpPr txBox="1">
            <a:spLocks noChangeArrowheads="1"/>
          </p:cNvSpPr>
          <p:nvPr/>
        </p:nvSpPr>
        <p:spPr bwMode="auto">
          <a:xfrm>
            <a:off x="4427538" y="692150"/>
            <a:ext cx="1008062" cy="641350"/>
          </a:xfrm>
          <a:prstGeom prst="rect">
            <a:avLst/>
          </a:prstGeom>
          <a:noFill/>
          <a:ln w="9525">
            <a:noFill/>
            <a:miter lim="800000"/>
            <a:headEnd/>
            <a:tailEnd/>
          </a:ln>
        </p:spPr>
        <p:txBody>
          <a:bodyPr>
            <a:spAutoFit/>
          </a:bodyPr>
          <a:lstStyle/>
          <a:p>
            <a:pPr>
              <a:spcBef>
                <a:spcPct val="50000"/>
              </a:spcBef>
            </a:pPr>
            <a:r>
              <a:rPr lang="ru-RU" sz="3600">
                <a:solidFill>
                  <a:schemeClr val="bg1"/>
                </a:solidFill>
                <a:latin typeface="Forte" pitchFamily="66" charset="0"/>
                <a:hlinkClick r:id="rId5" action="ppaction://hlinksldjump"/>
              </a:rPr>
              <a:t>200</a:t>
            </a:r>
            <a:endParaRPr lang="ru-RU" sz="3600">
              <a:solidFill>
                <a:schemeClr val="bg1"/>
              </a:solidFill>
              <a:latin typeface="Forte" pitchFamily="66" charset="0"/>
            </a:endParaRPr>
          </a:p>
        </p:txBody>
      </p:sp>
      <p:sp>
        <p:nvSpPr>
          <p:cNvPr id="42025" name="Text Box 41">
            <a:hlinkClick r:id="rId2" action="ppaction://hlinksldjump"/>
            <a:hlinkHover r:id="" action="ppaction://noaction" highlightClick="1"/>
          </p:cNvPr>
          <p:cNvSpPr txBox="1">
            <a:spLocks noChangeArrowheads="1"/>
          </p:cNvSpPr>
          <p:nvPr/>
        </p:nvSpPr>
        <p:spPr bwMode="auto">
          <a:xfrm>
            <a:off x="5508625" y="620713"/>
            <a:ext cx="1008063" cy="641350"/>
          </a:xfrm>
          <a:prstGeom prst="rect">
            <a:avLst/>
          </a:prstGeom>
          <a:noFill/>
          <a:ln w="9525">
            <a:noFill/>
            <a:miter lim="800000"/>
            <a:headEnd/>
            <a:tailEnd/>
          </a:ln>
        </p:spPr>
        <p:txBody>
          <a:bodyPr>
            <a:spAutoFit/>
          </a:bodyPr>
          <a:lstStyle/>
          <a:p>
            <a:pPr>
              <a:spcBef>
                <a:spcPct val="50000"/>
              </a:spcBef>
            </a:pPr>
            <a:r>
              <a:rPr lang="ru-RU" sz="3600">
                <a:solidFill>
                  <a:schemeClr val="bg1"/>
                </a:solidFill>
                <a:latin typeface="Forte" pitchFamily="66" charset="0"/>
                <a:hlinkClick r:id="rId6" action="ppaction://hlinksldjump"/>
              </a:rPr>
              <a:t>300</a:t>
            </a:r>
            <a:endParaRPr lang="ru-RU" sz="3600">
              <a:solidFill>
                <a:schemeClr val="bg1"/>
              </a:solidFill>
              <a:latin typeface="Forte" pitchFamily="66" charset="0"/>
            </a:endParaRPr>
          </a:p>
        </p:txBody>
      </p:sp>
      <p:sp>
        <p:nvSpPr>
          <p:cNvPr id="42026" name="Text Box 42">
            <a:hlinkClick r:id="rId7" action="ppaction://hlinksldjump"/>
          </p:cNvPr>
          <p:cNvSpPr txBox="1">
            <a:spLocks noChangeArrowheads="1"/>
          </p:cNvSpPr>
          <p:nvPr/>
        </p:nvSpPr>
        <p:spPr bwMode="auto">
          <a:xfrm>
            <a:off x="6659563" y="1628775"/>
            <a:ext cx="1008062" cy="641350"/>
          </a:xfrm>
          <a:prstGeom prst="rect">
            <a:avLst/>
          </a:prstGeom>
          <a:noFill/>
          <a:ln w="9525">
            <a:noFill/>
            <a:miter lim="800000"/>
            <a:headEnd/>
            <a:tailEnd/>
          </a:ln>
        </p:spPr>
        <p:txBody>
          <a:bodyPr>
            <a:spAutoFit/>
          </a:bodyPr>
          <a:lstStyle/>
          <a:p>
            <a:pPr>
              <a:spcBef>
                <a:spcPct val="50000"/>
              </a:spcBef>
            </a:pPr>
            <a:r>
              <a:rPr lang="ru-RU" sz="3600">
                <a:solidFill>
                  <a:schemeClr val="bg1"/>
                </a:solidFill>
                <a:latin typeface="Forte" pitchFamily="66" charset="0"/>
                <a:hlinkClick r:id="rId8" action="ppaction://hlinksldjump"/>
              </a:rPr>
              <a:t>400</a:t>
            </a:r>
            <a:endParaRPr lang="ru-RU" sz="3600">
              <a:solidFill>
                <a:schemeClr val="bg1"/>
              </a:solidFill>
              <a:latin typeface="Forte" pitchFamily="66" charset="0"/>
            </a:endParaRPr>
          </a:p>
        </p:txBody>
      </p:sp>
      <p:sp>
        <p:nvSpPr>
          <p:cNvPr id="42027" name="Text Box 43">
            <a:hlinkClick r:id="rId5" action="ppaction://hlinksldjump"/>
          </p:cNvPr>
          <p:cNvSpPr txBox="1">
            <a:spLocks noChangeArrowheads="1"/>
          </p:cNvSpPr>
          <p:nvPr/>
        </p:nvSpPr>
        <p:spPr bwMode="auto">
          <a:xfrm>
            <a:off x="7812088" y="620713"/>
            <a:ext cx="1008062" cy="641350"/>
          </a:xfrm>
          <a:prstGeom prst="rect">
            <a:avLst/>
          </a:prstGeom>
          <a:noFill/>
          <a:ln w="9525">
            <a:noFill/>
            <a:miter lim="800000"/>
            <a:headEnd/>
            <a:tailEnd/>
          </a:ln>
        </p:spPr>
        <p:txBody>
          <a:bodyPr>
            <a:spAutoFit/>
          </a:bodyPr>
          <a:lstStyle/>
          <a:p>
            <a:pPr>
              <a:spcBef>
                <a:spcPct val="50000"/>
              </a:spcBef>
            </a:pPr>
            <a:r>
              <a:rPr lang="ru-RU" sz="3600">
                <a:solidFill>
                  <a:schemeClr val="bg1"/>
                </a:solidFill>
                <a:latin typeface="Forte" pitchFamily="66" charset="0"/>
                <a:hlinkClick r:id="rId9" action="ppaction://hlinksldjump"/>
              </a:rPr>
              <a:t>500</a:t>
            </a:r>
            <a:endParaRPr lang="ru-RU" sz="3600">
              <a:solidFill>
                <a:schemeClr val="bg1"/>
              </a:solidFill>
              <a:latin typeface="Forte" pitchFamily="66" charset="0"/>
            </a:endParaRPr>
          </a:p>
        </p:txBody>
      </p:sp>
      <p:sp>
        <p:nvSpPr>
          <p:cNvPr id="42028" name="Text Box 44">
            <a:hlinkClick r:id="rId6" action="ppaction://hlinksldjump"/>
          </p:cNvPr>
          <p:cNvSpPr txBox="1">
            <a:spLocks noChangeArrowheads="1"/>
          </p:cNvSpPr>
          <p:nvPr/>
        </p:nvSpPr>
        <p:spPr bwMode="auto">
          <a:xfrm>
            <a:off x="3276600" y="620713"/>
            <a:ext cx="1008063" cy="641350"/>
          </a:xfrm>
          <a:prstGeom prst="rect">
            <a:avLst/>
          </a:prstGeom>
          <a:noFill/>
          <a:ln w="9525">
            <a:noFill/>
            <a:miter lim="800000"/>
            <a:headEnd/>
            <a:tailEnd/>
          </a:ln>
        </p:spPr>
        <p:txBody>
          <a:bodyPr>
            <a:spAutoFit/>
          </a:bodyPr>
          <a:lstStyle/>
          <a:p>
            <a:pPr>
              <a:spcBef>
                <a:spcPct val="50000"/>
              </a:spcBef>
            </a:pPr>
            <a:r>
              <a:rPr lang="ru-RU" sz="3600">
                <a:solidFill>
                  <a:schemeClr val="bg1"/>
                </a:solidFill>
                <a:latin typeface="Forte" pitchFamily="66" charset="0"/>
                <a:hlinkClick r:id="rId2" action="ppaction://hlinksldjump"/>
              </a:rPr>
              <a:t>100</a:t>
            </a:r>
            <a:endParaRPr lang="ru-RU" sz="3600">
              <a:solidFill>
                <a:schemeClr val="bg1"/>
              </a:solidFill>
              <a:latin typeface="Forte" pitchFamily="66" charset="0"/>
            </a:endParaRPr>
          </a:p>
        </p:txBody>
      </p:sp>
      <p:sp>
        <p:nvSpPr>
          <p:cNvPr id="42029" name="Text Box 45">
            <a:hlinkClick r:id="rId10" action="ppaction://hlinksldjump"/>
          </p:cNvPr>
          <p:cNvSpPr txBox="1">
            <a:spLocks noChangeArrowheads="1"/>
          </p:cNvSpPr>
          <p:nvPr/>
        </p:nvSpPr>
        <p:spPr bwMode="auto">
          <a:xfrm>
            <a:off x="4427538" y="1628775"/>
            <a:ext cx="1008062" cy="641350"/>
          </a:xfrm>
          <a:prstGeom prst="rect">
            <a:avLst/>
          </a:prstGeom>
          <a:noFill/>
          <a:ln w="9525">
            <a:noFill/>
            <a:miter lim="800000"/>
            <a:headEnd/>
            <a:tailEnd/>
          </a:ln>
        </p:spPr>
        <p:txBody>
          <a:bodyPr>
            <a:spAutoFit/>
          </a:bodyPr>
          <a:lstStyle/>
          <a:p>
            <a:pPr>
              <a:spcBef>
                <a:spcPct val="50000"/>
              </a:spcBef>
            </a:pPr>
            <a:r>
              <a:rPr lang="ru-RU" sz="3600">
                <a:solidFill>
                  <a:schemeClr val="bg1"/>
                </a:solidFill>
                <a:latin typeface="Forte" pitchFamily="66" charset="0"/>
                <a:hlinkClick r:id="rId11" action="ppaction://hlinksldjump"/>
              </a:rPr>
              <a:t>200</a:t>
            </a:r>
            <a:endParaRPr lang="ru-RU" sz="3600">
              <a:solidFill>
                <a:schemeClr val="bg1"/>
              </a:solidFill>
              <a:latin typeface="Forte" pitchFamily="66" charset="0"/>
            </a:endParaRPr>
          </a:p>
        </p:txBody>
      </p:sp>
      <p:sp>
        <p:nvSpPr>
          <p:cNvPr id="42030" name="Text Box 46">
            <a:hlinkClick r:id="rId9" action="ppaction://hlinksldjump"/>
          </p:cNvPr>
          <p:cNvSpPr txBox="1">
            <a:spLocks noChangeArrowheads="1"/>
          </p:cNvSpPr>
          <p:nvPr/>
        </p:nvSpPr>
        <p:spPr bwMode="auto">
          <a:xfrm>
            <a:off x="5508625" y="1628775"/>
            <a:ext cx="1008063" cy="641350"/>
          </a:xfrm>
          <a:prstGeom prst="rect">
            <a:avLst/>
          </a:prstGeom>
          <a:noFill/>
          <a:ln w="9525">
            <a:noFill/>
            <a:miter lim="800000"/>
            <a:headEnd/>
            <a:tailEnd/>
          </a:ln>
        </p:spPr>
        <p:txBody>
          <a:bodyPr>
            <a:spAutoFit/>
          </a:bodyPr>
          <a:lstStyle/>
          <a:p>
            <a:pPr>
              <a:spcBef>
                <a:spcPct val="50000"/>
              </a:spcBef>
            </a:pPr>
            <a:r>
              <a:rPr lang="ru-RU" sz="3600">
                <a:solidFill>
                  <a:schemeClr val="bg1"/>
                </a:solidFill>
                <a:latin typeface="Forte" pitchFamily="66" charset="0"/>
                <a:hlinkClick r:id="rId12" action="ppaction://hlinksldjump"/>
              </a:rPr>
              <a:t>300</a:t>
            </a:r>
            <a:endParaRPr lang="ru-RU" sz="3600">
              <a:solidFill>
                <a:schemeClr val="bg1"/>
              </a:solidFill>
              <a:latin typeface="Forte" pitchFamily="66" charset="0"/>
            </a:endParaRPr>
          </a:p>
        </p:txBody>
      </p:sp>
      <p:sp>
        <p:nvSpPr>
          <p:cNvPr id="42031" name="Text Box 47">
            <a:hlinkClick r:id="rId12" action="ppaction://hlinksldjump"/>
          </p:cNvPr>
          <p:cNvSpPr txBox="1">
            <a:spLocks noChangeArrowheads="1"/>
          </p:cNvSpPr>
          <p:nvPr/>
        </p:nvSpPr>
        <p:spPr bwMode="auto">
          <a:xfrm>
            <a:off x="6659563" y="692150"/>
            <a:ext cx="1008062" cy="641350"/>
          </a:xfrm>
          <a:prstGeom prst="rect">
            <a:avLst/>
          </a:prstGeom>
          <a:noFill/>
          <a:ln w="9525">
            <a:noFill/>
            <a:miter lim="800000"/>
            <a:headEnd/>
            <a:tailEnd/>
          </a:ln>
        </p:spPr>
        <p:txBody>
          <a:bodyPr>
            <a:spAutoFit/>
          </a:bodyPr>
          <a:lstStyle/>
          <a:p>
            <a:pPr>
              <a:spcBef>
                <a:spcPct val="50000"/>
              </a:spcBef>
            </a:pPr>
            <a:r>
              <a:rPr lang="ru-RU" sz="3600">
                <a:solidFill>
                  <a:schemeClr val="bg1"/>
                </a:solidFill>
                <a:latin typeface="Forte" pitchFamily="66" charset="0"/>
                <a:hlinkClick r:id="rId10" action="ppaction://hlinksldjump"/>
              </a:rPr>
              <a:t>400</a:t>
            </a:r>
            <a:endParaRPr lang="ru-RU" sz="3600">
              <a:solidFill>
                <a:schemeClr val="bg1"/>
              </a:solidFill>
              <a:latin typeface="Forte" pitchFamily="66" charset="0"/>
            </a:endParaRPr>
          </a:p>
        </p:txBody>
      </p:sp>
      <p:sp>
        <p:nvSpPr>
          <p:cNvPr id="42032" name="Text Box 48">
            <a:hlinkClick r:id="rId4" action="ppaction://hlinksldjump"/>
          </p:cNvPr>
          <p:cNvSpPr txBox="1">
            <a:spLocks noChangeArrowheads="1"/>
          </p:cNvSpPr>
          <p:nvPr/>
        </p:nvSpPr>
        <p:spPr bwMode="auto">
          <a:xfrm>
            <a:off x="7740650" y="1628775"/>
            <a:ext cx="1008063" cy="641350"/>
          </a:xfrm>
          <a:prstGeom prst="rect">
            <a:avLst/>
          </a:prstGeom>
          <a:noFill/>
          <a:ln w="9525">
            <a:noFill/>
            <a:miter lim="800000"/>
            <a:headEnd/>
            <a:tailEnd/>
          </a:ln>
        </p:spPr>
        <p:txBody>
          <a:bodyPr>
            <a:spAutoFit/>
          </a:bodyPr>
          <a:lstStyle/>
          <a:p>
            <a:pPr>
              <a:spcBef>
                <a:spcPct val="50000"/>
              </a:spcBef>
            </a:pPr>
            <a:r>
              <a:rPr lang="ru-RU" sz="3600">
                <a:solidFill>
                  <a:schemeClr val="bg1"/>
                </a:solidFill>
                <a:latin typeface="Forte" pitchFamily="66" charset="0"/>
                <a:hlinkClick r:id="rId13" action="ppaction://hlinksldjump"/>
              </a:rPr>
              <a:t>500</a:t>
            </a:r>
            <a:endParaRPr lang="ru-RU" sz="3600">
              <a:solidFill>
                <a:schemeClr val="bg1"/>
              </a:solidFill>
              <a:latin typeface="Forte" pitchFamily="66" charset="0"/>
            </a:endParaRPr>
          </a:p>
        </p:txBody>
      </p:sp>
      <p:sp>
        <p:nvSpPr>
          <p:cNvPr id="42033" name="Text Box 49">
            <a:hlinkClick r:id="rId13" action="ppaction://hlinksldjump"/>
          </p:cNvPr>
          <p:cNvSpPr txBox="1">
            <a:spLocks noChangeArrowheads="1"/>
          </p:cNvSpPr>
          <p:nvPr/>
        </p:nvSpPr>
        <p:spPr bwMode="auto">
          <a:xfrm>
            <a:off x="3276600" y="2636838"/>
            <a:ext cx="1008063" cy="641350"/>
          </a:xfrm>
          <a:prstGeom prst="rect">
            <a:avLst/>
          </a:prstGeom>
          <a:noFill/>
          <a:ln w="9525">
            <a:noFill/>
            <a:miter lim="800000"/>
            <a:headEnd/>
            <a:tailEnd/>
          </a:ln>
        </p:spPr>
        <p:txBody>
          <a:bodyPr>
            <a:spAutoFit/>
          </a:bodyPr>
          <a:lstStyle/>
          <a:p>
            <a:pPr>
              <a:spcBef>
                <a:spcPct val="50000"/>
              </a:spcBef>
            </a:pPr>
            <a:r>
              <a:rPr lang="ru-RU" sz="3600">
                <a:solidFill>
                  <a:schemeClr val="bg1"/>
                </a:solidFill>
                <a:latin typeface="Forte" pitchFamily="66" charset="0"/>
                <a:hlinkClick r:id="rId14" action="ppaction://hlinksldjump"/>
              </a:rPr>
              <a:t>100</a:t>
            </a:r>
            <a:endParaRPr lang="ru-RU" sz="3600">
              <a:solidFill>
                <a:schemeClr val="bg1"/>
              </a:solidFill>
              <a:latin typeface="Forte" pitchFamily="66" charset="0"/>
            </a:endParaRPr>
          </a:p>
        </p:txBody>
      </p:sp>
      <p:sp>
        <p:nvSpPr>
          <p:cNvPr id="42034" name="Text Box 50">
            <a:hlinkClick r:id="rId8" action="ppaction://hlinksldjump"/>
          </p:cNvPr>
          <p:cNvSpPr txBox="1">
            <a:spLocks noChangeArrowheads="1"/>
          </p:cNvSpPr>
          <p:nvPr/>
        </p:nvSpPr>
        <p:spPr bwMode="auto">
          <a:xfrm>
            <a:off x="4356100" y="2636838"/>
            <a:ext cx="1008063" cy="641350"/>
          </a:xfrm>
          <a:prstGeom prst="rect">
            <a:avLst/>
          </a:prstGeom>
          <a:noFill/>
          <a:ln w="9525">
            <a:noFill/>
            <a:miter lim="800000"/>
            <a:headEnd/>
            <a:tailEnd/>
          </a:ln>
        </p:spPr>
        <p:txBody>
          <a:bodyPr>
            <a:spAutoFit/>
          </a:bodyPr>
          <a:lstStyle/>
          <a:p>
            <a:pPr>
              <a:spcBef>
                <a:spcPct val="50000"/>
              </a:spcBef>
            </a:pPr>
            <a:r>
              <a:rPr lang="ru-RU" sz="3600">
                <a:solidFill>
                  <a:schemeClr val="bg1"/>
                </a:solidFill>
                <a:latin typeface="Forte" pitchFamily="66" charset="0"/>
                <a:hlinkClick r:id="rId15" action="ppaction://hlinksldjump"/>
              </a:rPr>
              <a:t>200</a:t>
            </a:r>
            <a:endParaRPr lang="ru-RU" sz="3600">
              <a:solidFill>
                <a:schemeClr val="bg1"/>
              </a:solidFill>
              <a:latin typeface="Forte" pitchFamily="66" charset="0"/>
            </a:endParaRPr>
          </a:p>
        </p:txBody>
      </p:sp>
      <p:sp>
        <p:nvSpPr>
          <p:cNvPr id="42035" name="Text Box 51">
            <a:hlinkClick r:id="rId15" action="ppaction://hlinksldjump"/>
          </p:cNvPr>
          <p:cNvSpPr txBox="1">
            <a:spLocks noChangeArrowheads="1"/>
          </p:cNvSpPr>
          <p:nvPr/>
        </p:nvSpPr>
        <p:spPr bwMode="auto">
          <a:xfrm>
            <a:off x="5508625" y="2636838"/>
            <a:ext cx="1008063" cy="641350"/>
          </a:xfrm>
          <a:prstGeom prst="rect">
            <a:avLst/>
          </a:prstGeom>
          <a:noFill/>
          <a:ln w="9525">
            <a:noFill/>
            <a:miter lim="800000"/>
            <a:headEnd/>
            <a:tailEnd/>
          </a:ln>
        </p:spPr>
        <p:txBody>
          <a:bodyPr>
            <a:spAutoFit/>
          </a:bodyPr>
          <a:lstStyle/>
          <a:p>
            <a:pPr>
              <a:spcBef>
                <a:spcPct val="50000"/>
              </a:spcBef>
            </a:pPr>
            <a:r>
              <a:rPr lang="ru-RU" sz="3600">
                <a:solidFill>
                  <a:schemeClr val="bg1"/>
                </a:solidFill>
                <a:latin typeface="Forte" pitchFamily="66" charset="0"/>
                <a:hlinkClick r:id="rId16" action="ppaction://hlinksldjump"/>
              </a:rPr>
              <a:t>300</a:t>
            </a:r>
            <a:endParaRPr lang="ru-RU" sz="3600">
              <a:solidFill>
                <a:schemeClr val="bg1"/>
              </a:solidFill>
              <a:latin typeface="Forte" pitchFamily="66" charset="0"/>
            </a:endParaRPr>
          </a:p>
        </p:txBody>
      </p:sp>
      <p:sp>
        <p:nvSpPr>
          <p:cNvPr id="42036" name="Text Box 52">
            <a:hlinkClick r:id="rId16" action="ppaction://hlinksldjump"/>
          </p:cNvPr>
          <p:cNvSpPr txBox="1">
            <a:spLocks noChangeArrowheads="1"/>
          </p:cNvSpPr>
          <p:nvPr/>
        </p:nvSpPr>
        <p:spPr bwMode="auto">
          <a:xfrm>
            <a:off x="6659563" y="2636838"/>
            <a:ext cx="1008062" cy="641350"/>
          </a:xfrm>
          <a:prstGeom prst="rect">
            <a:avLst/>
          </a:prstGeom>
          <a:noFill/>
          <a:ln w="9525">
            <a:noFill/>
            <a:miter lim="800000"/>
            <a:headEnd/>
            <a:tailEnd/>
          </a:ln>
        </p:spPr>
        <p:txBody>
          <a:bodyPr>
            <a:spAutoFit/>
          </a:bodyPr>
          <a:lstStyle/>
          <a:p>
            <a:pPr>
              <a:spcBef>
                <a:spcPct val="50000"/>
              </a:spcBef>
            </a:pPr>
            <a:r>
              <a:rPr lang="ru-RU" sz="3600">
                <a:solidFill>
                  <a:schemeClr val="bg1"/>
                </a:solidFill>
                <a:latin typeface="Forte" pitchFamily="66" charset="0"/>
                <a:hlinkClick r:id="rId17" action="ppaction://hlinksldjump"/>
              </a:rPr>
              <a:t>400</a:t>
            </a:r>
            <a:endParaRPr lang="ru-RU" sz="3600">
              <a:solidFill>
                <a:schemeClr val="bg1"/>
              </a:solidFill>
              <a:latin typeface="Forte" pitchFamily="66" charset="0"/>
            </a:endParaRPr>
          </a:p>
        </p:txBody>
      </p:sp>
      <p:sp>
        <p:nvSpPr>
          <p:cNvPr id="42037" name="Text Box 53">
            <a:hlinkClick r:id="rId17" action="ppaction://hlinksldjump"/>
          </p:cNvPr>
          <p:cNvSpPr txBox="1">
            <a:spLocks noChangeArrowheads="1"/>
          </p:cNvSpPr>
          <p:nvPr/>
        </p:nvSpPr>
        <p:spPr bwMode="auto">
          <a:xfrm>
            <a:off x="7740650" y="2636838"/>
            <a:ext cx="1008063" cy="641350"/>
          </a:xfrm>
          <a:prstGeom prst="rect">
            <a:avLst/>
          </a:prstGeom>
          <a:noFill/>
          <a:ln w="9525">
            <a:noFill/>
            <a:miter lim="800000"/>
            <a:headEnd/>
            <a:tailEnd/>
          </a:ln>
        </p:spPr>
        <p:txBody>
          <a:bodyPr>
            <a:spAutoFit/>
          </a:bodyPr>
          <a:lstStyle/>
          <a:p>
            <a:pPr>
              <a:spcBef>
                <a:spcPct val="50000"/>
              </a:spcBef>
            </a:pPr>
            <a:r>
              <a:rPr lang="ru-RU" sz="3600">
                <a:solidFill>
                  <a:schemeClr val="bg1"/>
                </a:solidFill>
                <a:latin typeface="Forte" pitchFamily="66" charset="0"/>
                <a:hlinkClick r:id="rId18" action="ppaction://hlinksldjump"/>
              </a:rPr>
              <a:t>500</a:t>
            </a:r>
            <a:endParaRPr lang="ru-RU" sz="3600">
              <a:solidFill>
                <a:schemeClr val="bg1"/>
              </a:solidFill>
              <a:latin typeface="Forte" pitchFamily="66" charset="0"/>
            </a:endParaRPr>
          </a:p>
        </p:txBody>
      </p:sp>
      <p:sp>
        <p:nvSpPr>
          <p:cNvPr id="42038" name="Text Box 54">
            <a:hlinkClick r:id="rId18" action="ppaction://hlinksldjump"/>
          </p:cNvPr>
          <p:cNvSpPr txBox="1">
            <a:spLocks noChangeArrowheads="1"/>
          </p:cNvSpPr>
          <p:nvPr/>
        </p:nvSpPr>
        <p:spPr bwMode="auto">
          <a:xfrm>
            <a:off x="3276600" y="3644900"/>
            <a:ext cx="1008063" cy="641350"/>
          </a:xfrm>
          <a:prstGeom prst="rect">
            <a:avLst/>
          </a:prstGeom>
          <a:noFill/>
          <a:ln w="9525">
            <a:noFill/>
            <a:miter lim="800000"/>
            <a:headEnd/>
            <a:tailEnd/>
          </a:ln>
        </p:spPr>
        <p:txBody>
          <a:bodyPr>
            <a:spAutoFit/>
          </a:bodyPr>
          <a:lstStyle/>
          <a:p>
            <a:pPr>
              <a:spcBef>
                <a:spcPct val="50000"/>
              </a:spcBef>
            </a:pPr>
            <a:r>
              <a:rPr lang="ru-RU" sz="3600">
                <a:solidFill>
                  <a:schemeClr val="bg1"/>
                </a:solidFill>
                <a:latin typeface="Forte" pitchFamily="66" charset="0"/>
                <a:hlinkClick r:id="rId19" action="ppaction://hlinksldjump"/>
              </a:rPr>
              <a:t>100</a:t>
            </a:r>
            <a:endParaRPr lang="ru-RU" sz="3600">
              <a:solidFill>
                <a:schemeClr val="bg1"/>
              </a:solidFill>
              <a:latin typeface="Forte" pitchFamily="66" charset="0"/>
            </a:endParaRPr>
          </a:p>
        </p:txBody>
      </p:sp>
      <p:sp>
        <p:nvSpPr>
          <p:cNvPr id="42039" name="Text Box 55">
            <a:hlinkClick r:id="rId20" action="ppaction://hlinksldjump"/>
          </p:cNvPr>
          <p:cNvSpPr txBox="1">
            <a:spLocks noChangeArrowheads="1"/>
          </p:cNvSpPr>
          <p:nvPr/>
        </p:nvSpPr>
        <p:spPr bwMode="auto">
          <a:xfrm>
            <a:off x="4427538" y="3644900"/>
            <a:ext cx="1008062" cy="641350"/>
          </a:xfrm>
          <a:prstGeom prst="rect">
            <a:avLst/>
          </a:prstGeom>
          <a:noFill/>
          <a:ln w="9525">
            <a:noFill/>
            <a:miter lim="800000"/>
            <a:headEnd/>
            <a:tailEnd/>
          </a:ln>
        </p:spPr>
        <p:txBody>
          <a:bodyPr>
            <a:spAutoFit/>
          </a:bodyPr>
          <a:lstStyle/>
          <a:p>
            <a:pPr>
              <a:spcBef>
                <a:spcPct val="50000"/>
              </a:spcBef>
            </a:pPr>
            <a:r>
              <a:rPr lang="ru-RU" sz="3600">
                <a:solidFill>
                  <a:schemeClr val="bg1"/>
                </a:solidFill>
                <a:latin typeface="Forte" pitchFamily="66" charset="0"/>
                <a:hlinkClick r:id="rId20" action="ppaction://hlinksldjump"/>
              </a:rPr>
              <a:t>200</a:t>
            </a:r>
            <a:endParaRPr lang="ru-RU" sz="3600">
              <a:solidFill>
                <a:schemeClr val="bg1"/>
              </a:solidFill>
              <a:latin typeface="Forte" pitchFamily="66" charset="0"/>
            </a:endParaRPr>
          </a:p>
        </p:txBody>
      </p:sp>
      <p:sp>
        <p:nvSpPr>
          <p:cNvPr id="42040" name="Text Box 56">
            <a:hlinkClick r:id="rId21" action="ppaction://hlinksldjump"/>
          </p:cNvPr>
          <p:cNvSpPr txBox="1">
            <a:spLocks noChangeArrowheads="1"/>
          </p:cNvSpPr>
          <p:nvPr/>
        </p:nvSpPr>
        <p:spPr bwMode="auto">
          <a:xfrm>
            <a:off x="5508625" y="3644900"/>
            <a:ext cx="1008063" cy="641350"/>
          </a:xfrm>
          <a:prstGeom prst="rect">
            <a:avLst/>
          </a:prstGeom>
          <a:noFill/>
          <a:ln w="9525">
            <a:noFill/>
            <a:miter lim="800000"/>
            <a:headEnd/>
            <a:tailEnd/>
          </a:ln>
        </p:spPr>
        <p:txBody>
          <a:bodyPr>
            <a:spAutoFit/>
          </a:bodyPr>
          <a:lstStyle/>
          <a:p>
            <a:pPr>
              <a:spcBef>
                <a:spcPct val="50000"/>
              </a:spcBef>
            </a:pPr>
            <a:r>
              <a:rPr lang="ru-RU" sz="3600">
                <a:solidFill>
                  <a:schemeClr val="bg1"/>
                </a:solidFill>
                <a:latin typeface="Forte" pitchFamily="66" charset="0"/>
                <a:hlinkClick r:id="rId22" action="ppaction://hlinksldjump"/>
              </a:rPr>
              <a:t>300</a:t>
            </a:r>
            <a:endParaRPr lang="ru-RU" sz="3600">
              <a:solidFill>
                <a:schemeClr val="bg1"/>
              </a:solidFill>
              <a:latin typeface="Forte" pitchFamily="66" charset="0"/>
            </a:endParaRPr>
          </a:p>
        </p:txBody>
      </p:sp>
      <p:sp>
        <p:nvSpPr>
          <p:cNvPr id="42041" name="Text Box 57">
            <a:hlinkClick r:id="rId23" action="ppaction://hlinksldjump"/>
          </p:cNvPr>
          <p:cNvSpPr txBox="1">
            <a:spLocks noChangeArrowheads="1"/>
          </p:cNvSpPr>
          <p:nvPr/>
        </p:nvSpPr>
        <p:spPr bwMode="auto">
          <a:xfrm>
            <a:off x="6659563" y="3644900"/>
            <a:ext cx="1008062" cy="641350"/>
          </a:xfrm>
          <a:prstGeom prst="rect">
            <a:avLst/>
          </a:prstGeom>
          <a:noFill/>
          <a:ln w="9525">
            <a:noFill/>
            <a:miter lim="800000"/>
            <a:headEnd/>
            <a:tailEnd/>
          </a:ln>
        </p:spPr>
        <p:txBody>
          <a:bodyPr>
            <a:spAutoFit/>
          </a:bodyPr>
          <a:lstStyle/>
          <a:p>
            <a:pPr>
              <a:spcBef>
                <a:spcPct val="50000"/>
              </a:spcBef>
            </a:pPr>
            <a:r>
              <a:rPr lang="ru-RU" sz="3600">
                <a:solidFill>
                  <a:schemeClr val="bg1"/>
                </a:solidFill>
                <a:latin typeface="Forte" pitchFamily="66" charset="0"/>
                <a:hlinkClick r:id="rId21" action="ppaction://hlinksldjump"/>
              </a:rPr>
              <a:t>400</a:t>
            </a:r>
            <a:endParaRPr lang="ru-RU" sz="3600">
              <a:solidFill>
                <a:schemeClr val="bg1"/>
              </a:solidFill>
              <a:latin typeface="Forte" pitchFamily="66" charset="0"/>
            </a:endParaRPr>
          </a:p>
        </p:txBody>
      </p:sp>
      <p:sp>
        <p:nvSpPr>
          <p:cNvPr id="42042" name="Text Box 58">
            <a:hlinkClick r:id="rId22" action="ppaction://hlinksldjump"/>
          </p:cNvPr>
          <p:cNvSpPr txBox="1">
            <a:spLocks noChangeArrowheads="1"/>
          </p:cNvSpPr>
          <p:nvPr/>
        </p:nvSpPr>
        <p:spPr bwMode="auto">
          <a:xfrm>
            <a:off x="7740650" y="3644900"/>
            <a:ext cx="1008063" cy="641350"/>
          </a:xfrm>
          <a:prstGeom prst="rect">
            <a:avLst/>
          </a:prstGeom>
          <a:noFill/>
          <a:ln w="9525">
            <a:noFill/>
            <a:miter lim="800000"/>
            <a:headEnd/>
            <a:tailEnd/>
          </a:ln>
        </p:spPr>
        <p:txBody>
          <a:bodyPr>
            <a:spAutoFit/>
          </a:bodyPr>
          <a:lstStyle/>
          <a:p>
            <a:pPr>
              <a:spcBef>
                <a:spcPct val="50000"/>
              </a:spcBef>
            </a:pPr>
            <a:r>
              <a:rPr lang="ru-RU" sz="3600">
                <a:solidFill>
                  <a:schemeClr val="bg1"/>
                </a:solidFill>
                <a:latin typeface="Forte" pitchFamily="66" charset="0"/>
                <a:hlinkClick r:id="rId23" action="ppaction://hlinksldjump"/>
              </a:rPr>
              <a:t>500</a:t>
            </a:r>
            <a:endParaRPr lang="ru-RU" sz="3600">
              <a:solidFill>
                <a:schemeClr val="bg1"/>
              </a:solidFill>
              <a:latin typeface="Forte" pitchFamily="66" charset="0"/>
            </a:endParaRPr>
          </a:p>
        </p:txBody>
      </p:sp>
      <p:graphicFrame>
        <p:nvGraphicFramePr>
          <p:cNvPr id="42182" name="Group 198"/>
          <p:cNvGraphicFramePr>
            <a:graphicFrameLocks noGrp="1"/>
          </p:cNvGraphicFramePr>
          <p:nvPr/>
        </p:nvGraphicFramePr>
        <p:xfrm>
          <a:off x="179388" y="4437063"/>
          <a:ext cx="8640762" cy="2087562"/>
        </p:xfrm>
        <a:graphic>
          <a:graphicData uri="http://schemas.openxmlformats.org/drawingml/2006/table">
            <a:tbl>
              <a:tblPr/>
              <a:tblGrid>
                <a:gridCol w="3016250"/>
                <a:gridCol w="1139825"/>
                <a:gridCol w="1141412"/>
                <a:gridCol w="1143000"/>
                <a:gridCol w="1141413"/>
                <a:gridCol w="1058862"/>
              </a:tblGrid>
              <a:tr h="1008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2400" b="1" i="1" u="none" strike="noStrike" cap="none" normalizeH="0" baseline="0" dirty="0" smtClean="0">
                          <a:ln>
                            <a:noFill/>
                          </a:ln>
                          <a:solidFill>
                            <a:srgbClr val="FF0000"/>
                          </a:solidFill>
                          <a:effectLst>
                            <a:outerShdw blurRad="38100" dist="38100" dir="2700000" algn="tl">
                              <a:srgbClr val="FFFFFF"/>
                            </a:outerShdw>
                          </a:effectLst>
                          <a:latin typeface="Century Schoolbook" pitchFamily="18" charset="0"/>
                        </a:rPr>
                        <a:t>Заслання поета</a:t>
                      </a:r>
                      <a:endParaRPr kumimoji="0" lang="ru-RU" sz="2400" b="1" i="1" u="none" strike="noStrike" cap="none" normalizeH="0" baseline="0" dirty="0" smtClean="0">
                        <a:ln>
                          <a:noFill/>
                        </a:ln>
                        <a:solidFill>
                          <a:srgbClr val="FF0000"/>
                        </a:solidFill>
                        <a:effectLst>
                          <a:outerShdw blurRad="38100" dist="38100" dir="2700000" algn="tl">
                            <a:srgbClr val="FFFFFF"/>
                          </a:outerShdw>
                        </a:effectLst>
                        <a:latin typeface="Century Schoolbook" pitchFamily="18"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000000"/>
                        </a:gs>
                        <a:gs pos="20000">
                          <a:srgbClr val="000040"/>
                        </a:gs>
                        <a:gs pos="50000">
                          <a:srgbClr val="400040"/>
                        </a:gs>
                        <a:gs pos="75000">
                          <a:srgbClr val="8F0040"/>
                        </a:gs>
                        <a:gs pos="89999">
                          <a:srgbClr val="F27300"/>
                        </a:gs>
                        <a:gs pos="100000">
                          <a:srgbClr val="FFBF00"/>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sz="2800" b="0" i="0" u="none" strike="noStrike" cap="none" normalizeH="0" baseline="0" smtClean="0">
                        <a:ln>
                          <a:noFill/>
                        </a:ln>
                        <a:solidFill>
                          <a:srgbClr val="FF33CC"/>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000000"/>
                        </a:gs>
                        <a:gs pos="20000">
                          <a:srgbClr val="000040"/>
                        </a:gs>
                        <a:gs pos="50000">
                          <a:srgbClr val="400040"/>
                        </a:gs>
                        <a:gs pos="75000">
                          <a:srgbClr val="8F0040"/>
                        </a:gs>
                        <a:gs pos="89999">
                          <a:srgbClr val="F27300"/>
                        </a:gs>
                        <a:gs pos="100000">
                          <a:srgbClr val="FFBF00"/>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sz="2800" b="0" i="0" u="none" strike="noStrike" cap="none" normalizeH="0" baseline="0" smtClean="0">
                        <a:ln>
                          <a:noFill/>
                        </a:ln>
                        <a:solidFill>
                          <a:srgbClr val="FF33CC"/>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000000"/>
                        </a:gs>
                        <a:gs pos="20000">
                          <a:srgbClr val="000040"/>
                        </a:gs>
                        <a:gs pos="50000">
                          <a:srgbClr val="400040"/>
                        </a:gs>
                        <a:gs pos="75000">
                          <a:srgbClr val="8F0040"/>
                        </a:gs>
                        <a:gs pos="89999">
                          <a:srgbClr val="F27300"/>
                        </a:gs>
                        <a:gs pos="100000">
                          <a:srgbClr val="FFBF00"/>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sz="2800" b="0" i="0" u="none" strike="noStrike" cap="none" normalizeH="0" baseline="0" smtClean="0">
                        <a:ln>
                          <a:noFill/>
                        </a:ln>
                        <a:solidFill>
                          <a:srgbClr val="FF33CC"/>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000000"/>
                        </a:gs>
                        <a:gs pos="20000">
                          <a:srgbClr val="000040"/>
                        </a:gs>
                        <a:gs pos="50000">
                          <a:srgbClr val="400040"/>
                        </a:gs>
                        <a:gs pos="75000">
                          <a:srgbClr val="8F0040"/>
                        </a:gs>
                        <a:gs pos="89999">
                          <a:srgbClr val="F27300"/>
                        </a:gs>
                        <a:gs pos="100000">
                          <a:srgbClr val="FFBF00"/>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sz="2800" b="0" i="0" u="none" strike="noStrike" cap="none" normalizeH="0" baseline="0" smtClean="0">
                        <a:ln>
                          <a:noFill/>
                        </a:ln>
                        <a:solidFill>
                          <a:srgbClr val="FF33CC"/>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000000"/>
                        </a:gs>
                        <a:gs pos="20000">
                          <a:srgbClr val="000040"/>
                        </a:gs>
                        <a:gs pos="50000">
                          <a:srgbClr val="400040"/>
                        </a:gs>
                        <a:gs pos="75000">
                          <a:srgbClr val="8F0040"/>
                        </a:gs>
                        <a:gs pos="89999">
                          <a:srgbClr val="F27300"/>
                        </a:gs>
                        <a:gs pos="100000">
                          <a:srgbClr val="FFBF00"/>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sz="2800" b="0" i="0" u="none" strike="noStrike" cap="none" normalizeH="0" baseline="0" smtClean="0">
                        <a:ln>
                          <a:noFill/>
                        </a:ln>
                        <a:solidFill>
                          <a:srgbClr val="FF33CC"/>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000000"/>
                        </a:gs>
                        <a:gs pos="20000">
                          <a:srgbClr val="000040"/>
                        </a:gs>
                        <a:gs pos="50000">
                          <a:srgbClr val="400040"/>
                        </a:gs>
                        <a:gs pos="75000">
                          <a:srgbClr val="8F0040"/>
                        </a:gs>
                        <a:gs pos="89999">
                          <a:srgbClr val="F27300"/>
                        </a:gs>
                        <a:gs pos="100000">
                          <a:srgbClr val="FFBF00"/>
                        </a:gs>
                      </a:gsLst>
                      <a:path path="shape">
                        <a:fillToRect l="50000" t="50000" r="50000" b="50000"/>
                      </a:path>
                    </a:gradFill>
                  </a:tcPr>
                </a:tc>
              </a:tr>
              <a:tr h="1079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2400" b="1" i="1" u="none" strike="noStrike" cap="none" normalizeH="0" baseline="0" dirty="0" smtClean="0">
                          <a:ln>
                            <a:noFill/>
                          </a:ln>
                          <a:solidFill>
                            <a:schemeClr val="tx1"/>
                          </a:solidFill>
                          <a:effectLst>
                            <a:outerShdw blurRad="38100" dist="38100" dir="2700000" algn="tl">
                              <a:srgbClr val="FFFFFF"/>
                            </a:outerShdw>
                          </a:effectLst>
                          <a:latin typeface="Century Schoolbook" pitchFamily="18" charset="0"/>
                        </a:rPr>
                        <a:t>З якого це твору…</a:t>
                      </a:r>
                      <a:endParaRPr kumimoji="0" lang="ru-RU" sz="2400" b="1" i="1" u="none" strike="noStrike" cap="none" normalizeH="0" baseline="0" dirty="0" smtClean="0">
                        <a:ln>
                          <a:noFill/>
                        </a:ln>
                        <a:solidFill>
                          <a:schemeClr val="tx1"/>
                        </a:solidFill>
                        <a:effectLst>
                          <a:outerShdw blurRad="38100" dist="38100" dir="2700000" algn="tl">
                            <a:srgbClr val="FFFFFF"/>
                          </a:outerShdw>
                        </a:effectLst>
                        <a:latin typeface="Century Schoolbook" pitchFamily="18"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156B13"/>
                        </a:gs>
                        <a:gs pos="100000">
                          <a:srgbClr val="CFDD1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sz="2800" b="0" i="0" u="none" strike="noStrike" cap="none" normalizeH="0" baseline="0" smtClean="0">
                        <a:ln>
                          <a:noFill/>
                        </a:ln>
                        <a:solidFill>
                          <a:srgbClr val="FF33CC"/>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156B13"/>
                        </a:gs>
                        <a:gs pos="100000">
                          <a:srgbClr val="CFDD1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sz="2800" b="0" i="0" u="none" strike="noStrike" cap="none" normalizeH="0" baseline="0" smtClean="0">
                        <a:ln>
                          <a:noFill/>
                        </a:ln>
                        <a:solidFill>
                          <a:srgbClr val="FF33CC"/>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156B13"/>
                        </a:gs>
                        <a:gs pos="100000">
                          <a:srgbClr val="CFDD1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sz="2800" b="0" i="0" u="none" strike="noStrike" cap="none" normalizeH="0" baseline="0" smtClean="0">
                        <a:ln>
                          <a:noFill/>
                        </a:ln>
                        <a:solidFill>
                          <a:srgbClr val="FF33CC"/>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156B13"/>
                        </a:gs>
                        <a:gs pos="100000">
                          <a:srgbClr val="CFDD1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sz="2800" b="0" i="0" u="none" strike="noStrike" cap="none" normalizeH="0" baseline="0" smtClean="0">
                        <a:ln>
                          <a:noFill/>
                        </a:ln>
                        <a:solidFill>
                          <a:srgbClr val="FF33CC"/>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156B13"/>
                        </a:gs>
                        <a:gs pos="100000">
                          <a:srgbClr val="CFDD1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sz="2800" b="0" i="0" u="none" strike="noStrike" cap="none" normalizeH="0" baseline="0" smtClean="0">
                        <a:ln>
                          <a:noFill/>
                        </a:ln>
                        <a:solidFill>
                          <a:srgbClr val="FF33CC"/>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156B13"/>
                        </a:gs>
                        <a:gs pos="100000">
                          <a:srgbClr val="CFDD19"/>
                        </a:gs>
                      </a:gsLst>
                      <a:path path="shape">
                        <a:fillToRect l="50000" t="50000" r="50000" b="50000"/>
                      </a:path>
                    </a:gradFill>
                  </a:tcPr>
                </a:tc>
              </a:tr>
            </a:tbl>
          </a:graphicData>
        </a:graphic>
      </p:graphicFrame>
      <p:sp>
        <p:nvSpPr>
          <p:cNvPr id="42171" name="Text Box 187">
            <a:hlinkClick r:id="rId18" action="ppaction://hlinksldjump"/>
          </p:cNvPr>
          <p:cNvSpPr txBox="1">
            <a:spLocks noChangeArrowheads="1"/>
          </p:cNvSpPr>
          <p:nvPr/>
        </p:nvSpPr>
        <p:spPr bwMode="auto">
          <a:xfrm>
            <a:off x="3276600" y="5661025"/>
            <a:ext cx="1008063" cy="641350"/>
          </a:xfrm>
          <a:prstGeom prst="rect">
            <a:avLst/>
          </a:prstGeom>
          <a:noFill/>
          <a:ln w="9525">
            <a:noFill/>
            <a:miter lim="800000"/>
            <a:headEnd/>
            <a:tailEnd/>
          </a:ln>
        </p:spPr>
        <p:txBody>
          <a:bodyPr>
            <a:spAutoFit/>
          </a:bodyPr>
          <a:lstStyle/>
          <a:p>
            <a:pPr>
              <a:spcBef>
                <a:spcPct val="50000"/>
              </a:spcBef>
            </a:pPr>
            <a:r>
              <a:rPr lang="ru-RU" sz="3600">
                <a:solidFill>
                  <a:schemeClr val="bg1"/>
                </a:solidFill>
                <a:latin typeface="Forte" pitchFamily="66" charset="0"/>
                <a:hlinkClick r:id="rId24" action="ppaction://hlinksldjump"/>
              </a:rPr>
              <a:t>100</a:t>
            </a:r>
            <a:endParaRPr lang="ru-RU" sz="3600">
              <a:solidFill>
                <a:schemeClr val="bg1"/>
              </a:solidFill>
              <a:latin typeface="Forte" pitchFamily="66" charset="0"/>
            </a:endParaRPr>
          </a:p>
        </p:txBody>
      </p:sp>
      <p:sp>
        <p:nvSpPr>
          <p:cNvPr id="42172" name="Text Box 188">
            <a:hlinkClick r:id="rId18" action="ppaction://hlinksldjump"/>
          </p:cNvPr>
          <p:cNvSpPr txBox="1">
            <a:spLocks noChangeArrowheads="1"/>
          </p:cNvSpPr>
          <p:nvPr/>
        </p:nvSpPr>
        <p:spPr bwMode="auto">
          <a:xfrm>
            <a:off x="3276600" y="4652963"/>
            <a:ext cx="1008063" cy="641350"/>
          </a:xfrm>
          <a:prstGeom prst="rect">
            <a:avLst/>
          </a:prstGeom>
          <a:noFill/>
          <a:ln w="9525">
            <a:noFill/>
            <a:miter lim="800000"/>
            <a:headEnd/>
            <a:tailEnd/>
          </a:ln>
        </p:spPr>
        <p:txBody>
          <a:bodyPr>
            <a:spAutoFit/>
          </a:bodyPr>
          <a:lstStyle/>
          <a:p>
            <a:pPr>
              <a:spcBef>
                <a:spcPct val="50000"/>
              </a:spcBef>
            </a:pPr>
            <a:r>
              <a:rPr lang="ru-RU" sz="3600">
                <a:solidFill>
                  <a:schemeClr val="bg1"/>
                </a:solidFill>
                <a:latin typeface="Forte" pitchFamily="66" charset="0"/>
                <a:hlinkClick r:id="rId25" action="ppaction://hlinksldjump"/>
              </a:rPr>
              <a:t>100</a:t>
            </a:r>
            <a:endParaRPr lang="ru-RU" sz="3600">
              <a:solidFill>
                <a:schemeClr val="bg1"/>
              </a:solidFill>
              <a:latin typeface="Forte" pitchFamily="66" charset="0"/>
            </a:endParaRPr>
          </a:p>
        </p:txBody>
      </p:sp>
      <p:sp>
        <p:nvSpPr>
          <p:cNvPr id="42174" name="Text Box 190">
            <a:hlinkClick r:id="rId20" action="ppaction://hlinksldjump"/>
          </p:cNvPr>
          <p:cNvSpPr txBox="1">
            <a:spLocks noChangeArrowheads="1"/>
          </p:cNvSpPr>
          <p:nvPr/>
        </p:nvSpPr>
        <p:spPr bwMode="auto">
          <a:xfrm>
            <a:off x="4427538" y="5734050"/>
            <a:ext cx="1008062" cy="641350"/>
          </a:xfrm>
          <a:prstGeom prst="rect">
            <a:avLst/>
          </a:prstGeom>
          <a:noFill/>
          <a:ln w="9525">
            <a:noFill/>
            <a:miter lim="800000"/>
            <a:headEnd/>
            <a:tailEnd/>
          </a:ln>
        </p:spPr>
        <p:txBody>
          <a:bodyPr>
            <a:spAutoFit/>
          </a:bodyPr>
          <a:lstStyle/>
          <a:p>
            <a:pPr>
              <a:spcBef>
                <a:spcPct val="50000"/>
              </a:spcBef>
            </a:pPr>
            <a:r>
              <a:rPr lang="ru-RU" sz="3600">
                <a:solidFill>
                  <a:schemeClr val="bg1"/>
                </a:solidFill>
                <a:latin typeface="Forte" pitchFamily="66" charset="0"/>
                <a:hlinkClick r:id="rId26" action="ppaction://hlinksldjump"/>
              </a:rPr>
              <a:t>200</a:t>
            </a:r>
            <a:endParaRPr lang="ru-RU" sz="3600">
              <a:solidFill>
                <a:schemeClr val="bg1"/>
              </a:solidFill>
              <a:latin typeface="Forte" pitchFamily="66" charset="0"/>
            </a:endParaRPr>
          </a:p>
        </p:txBody>
      </p:sp>
      <p:sp>
        <p:nvSpPr>
          <p:cNvPr id="42175" name="Text Box 191">
            <a:hlinkClick r:id="rId20" action="ppaction://hlinksldjump"/>
          </p:cNvPr>
          <p:cNvSpPr txBox="1">
            <a:spLocks noChangeArrowheads="1"/>
          </p:cNvSpPr>
          <p:nvPr/>
        </p:nvSpPr>
        <p:spPr bwMode="auto">
          <a:xfrm>
            <a:off x="4427538" y="4652963"/>
            <a:ext cx="1008062" cy="641350"/>
          </a:xfrm>
          <a:prstGeom prst="rect">
            <a:avLst/>
          </a:prstGeom>
          <a:noFill/>
          <a:ln w="9525">
            <a:noFill/>
            <a:miter lim="800000"/>
            <a:headEnd/>
            <a:tailEnd/>
          </a:ln>
        </p:spPr>
        <p:txBody>
          <a:bodyPr>
            <a:spAutoFit/>
          </a:bodyPr>
          <a:lstStyle/>
          <a:p>
            <a:pPr>
              <a:spcBef>
                <a:spcPct val="50000"/>
              </a:spcBef>
            </a:pPr>
            <a:r>
              <a:rPr lang="ru-RU" sz="3600">
                <a:solidFill>
                  <a:schemeClr val="bg1"/>
                </a:solidFill>
                <a:latin typeface="Forte" pitchFamily="66" charset="0"/>
                <a:hlinkClick r:id="rId27" action="ppaction://hlinksldjump"/>
              </a:rPr>
              <a:t>200</a:t>
            </a:r>
            <a:endParaRPr lang="ru-RU" sz="3600">
              <a:solidFill>
                <a:schemeClr val="bg1"/>
              </a:solidFill>
              <a:latin typeface="Forte" pitchFamily="66" charset="0"/>
            </a:endParaRPr>
          </a:p>
        </p:txBody>
      </p:sp>
      <p:sp>
        <p:nvSpPr>
          <p:cNvPr id="42176" name="Text Box 192">
            <a:hlinkClick r:id="rId20" action="ppaction://hlinksldjump"/>
          </p:cNvPr>
          <p:cNvSpPr txBox="1">
            <a:spLocks noChangeArrowheads="1"/>
          </p:cNvSpPr>
          <p:nvPr/>
        </p:nvSpPr>
        <p:spPr bwMode="auto">
          <a:xfrm>
            <a:off x="5580063" y="5661025"/>
            <a:ext cx="1008062" cy="641350"/>
          </a:xfrm>
          <a:prstGeom prst="rect">
            <a:avLst/>
          </a:prstGeom>
          <a:noFill/>
          <a:ln w="9525">
            <a:noFill/>
            <a:miter lim="800000"/>
            <a:headEnd/>
            <a:tailEnd/>
          </a:ln>
        </p:spPr>
        <p:txBody>
          <a:bodyPr>
            <a:spAutoFit/>
          </a:bodyPr>
          <a:lstStyle/>
          <a:p>
            <a:pPr>
              <a:spcBef>
                <a:spcPct val="50000"/>
              </a:spcBef>
            </a:pPr>
            <a:r>
              <a:rPr lang="ru-RU" sz="3600">
                <a:solidFill>
                  <a:schemeClr val="bg1"/>
                </a:solidFill>
                <a:latin typeface="Forte" pitchFamily="66" charset="0"/>
                <a:hlinkClick r:id="rId28" action="ppaction://hlinksldjump"/>
              </a:rPr>
              <a:t>300</a:t>
            </a:r>
            <a:endParaRPr lang="ru-RU" sz="3600">
              <a:solidFill>
                <a:schemeClr val="bg1"/>
              </a:solidFill>
              <a:latin typeface="Forte" pitchFamily="66" charset="0"/>
            </a:endParaRPr>
          </a:p>
        </p:txBody>
      </p:sp>
      <p:sp>
        <p:nvSpPr>
          <p:cNvPr id="42177" name="Text Box 193">
            <a:hlinkClick r:id="rId20" action="ppaction://hlinksldjump"/>
          </p:cNvPr>
          <p:cNvSpPr txBox="1">
            <a:spLocks noChangeArrowheads="1"/>
          </p:cNvSpPr>
          <p:nvPr/>
        </p:nvSpPr>
        <p:spPr bwMode="auto">
          <a:xfrm>
            <a:off x="5508625" y="4581525"/>
            <a:ext cx="1008063" cy="641350"/>
          </a:xfrm>
          <a:prstGeom prst="rect">
            <a:avLst/>
          </a:prstGeom>
          <a:noFill/>
          <a:ln w="9525">
            <a:noFill/>
            <a:miter lim="800000"/>
            <a:headEnd/>
            <a:tailEnd/>
          </a:ln>
        </p:spPr>
        <p:txBody>
          <a:bodyPr>
            <a:spAutoFit/>
          </a:bodyPr>
          <a:lstStyle/>
          <a:p>
            <a:pPr>
              <a:spcBef>
                <a:spcPct val="50000"/>
              </a:spcBef>
            </a:pPr>
            <a:r>
              <a:rPr lang="ru-RU" sz="3600">
                <a:solidFill>
                  <a:schemeClr val="bg1"/>
                </a:solidFill>
                <a:latin typeface="Forte" pitchFamily="66" charset="0"/>
                <a:hlinkClick r:id="rId29" action="ppaction://hlinksldjump"/>
              </a:rPr>
              <a:t>300</a:t>
            </a:r>
            <a:endParaRPr lang="ru-RU" sz="3600">
              <a:solidFill>
                <a:schemeClr val="bg1"/>
              </a:solidFill>
              <a:latin typeface="Forte" pitchFamily="66" charset="0"/>
            </a:endParaRPr>
          </a:p>
        </p:txBody>
      </p:sp>
      <p:sp>
        <p:nvSpPr>
          <p:cNvPr id="42178" name="Text Box 194">
            <a:hlinkClick r:id="rId20" action="ppaction://hlinksldjump"/>
          </p:cNvPr>
          <p:cNvSpPr txBox="1">
            <a:spLocks noChangeArrowheads="1"/>
          </p:cNvSpPr>
          <p:nvPr/>
        </p:nvSpPr>
        <p:spPr bwMode="auto">
          <a:xfrm>
            <a:off x="6659563" y="5734050"/>
            <a:ext cx="1008062" cy="641350"/>
          </a:xfrm>
          <a:prstGeom prst="rect">
            <a:avLst/>
          </a:prstGeom>
          <a:noFill/>
          <a:ln w="9525">
            <a:noFill/>
            <a:miter lim="800000"/>
            <a:headEnd/>
            <a:tailEnd/>
          </a:ln>
        </p:spPr>
        <p:txBody>
          <a:bodyPr>
            <a:spAutoFit/>
          </a:bodyPr>
          <a:lstStyle/>
          <a:p>
            <a:pPr>
              <a:spcBef>
                <a:spcPct val="50000"/>
              </a:spcBef>
            </a:pPr>
            <a:r>
              <a:rPr lang="ru-RU" sz="3600">
                <a:solidFill>
                  <a:schemeClr val="bg1"/>
                </a:solidFill>
                <a:latin typeface="Forte" pitchFamily="66" charset="0"/>
                <a:hlinkClick r:id="rId30" action="ppaction://hlinksldjump"/>
              </a:rPr>
              <a:t>400</a:t>
            </a:r>
            <a:endParaRPr lang="ru-RU" sz="3600">
              <a:solidFill>
                <a:schemeClr val="bg1"/>
              </a:solidFill>
              <a:latin typeface="Forte" pitchFamily="66" charset="0"/>
            </a:endParaRPr>
          </a:p>
        </p:txBody>
      </p:sp>
      <p:sp>
        <p:nvSpPr>
          <p:cNvPr id="42179" name="Text Box 195">
            <a:hlinkClick r:id="rId20" action="ppaction://hlinksldjump"/>
          </p:cNvPr>
          <p:cNvSpPr txBox="1">
            <a:spLocks noChangeArrowheads="1"/>
          </p:cNvSpPr>
          <p:nvPr/>
        </p:nvSpPr>
        <p:spPr bwMode="auto">
          <a:xfrm>
            <a:off x="7812088" y="5734050"/>
            <a:ext cx="1008062" cy="641350"/>
          </a:xfrm>
          <a:prstGeom prst="rect">
            <a:avLst/>
          </a:prstGeom>
          <a:noFill/>
          <a:ln w="9525">
            <a:noFill/>
            <a:miter lim="800000"/>
            <a:headEnd/>
            <a:tailEnd/>
          </a:ln>
        </p:spPr>
        <p:txBody>
          <a:bodyPr>
            <a:spAutoFit/>
          </a:bodyPr>
          <a:lstStyle/>
          <a:p>
            <a:pPr>
              <a:spcBef>
                <a:spcPct val="50000"/>
              </a:spcBef>
            </a:pPr>
            <a:r>
              <a:rPr lang="ru-RU" sz="3600">
                <a:solidFill>
                  <a:schemeClr val="bg1"/>
                </a:solidFill>
                <a:latin typeface="Forte" pitchFamily="66" charset="0"/>
                <a:hlinkClick r:id="rId31" action="ppaction://hlinksldjump"/>
              </a:rPr>
              <a:t>500</a:t>
            </a:r>
            <a:endParaRPr lang="ru-RU" sz="3600">
              <a:solidFill>
                <a:schemeClr val="bg1"/>
              </a:solidFill>
              <a:latin typeface="Forte" pitchFamily="66" charset="0"/>
            </a:endParaRPr>
          </a:p>
        </p:txBody>
      </p:sp>
      <p:sp>
        <p:nvSpPr>
          <p:cNvPr id="42180" name="Text Box 196">
            <a:hlinkClick r:id="rId20" action="ppaction://hlinksldjump"/>
          </p:cNvPr>
          <p:cNvSpPr txBox="1">
            <a:spLocks noChangeArrowheads="1"/>
          </p:cNvSpPr>
          <p:nvPr/>
        </p:nvSpPr>
        <p:spPr bwMode="auto">
          <a:xfrm>
            <a:off x="7812088" y="4652963"/>
            <a:ext cx="1008062" cy="641350"/>
          </a:xfrm>
          <a:prstGeom prst="rect">
            <a:avLst/>
          </a:prstGeom>
          <a:noFill/>
          <a:ln w="9525">
            <a:noFill/>
            <a:miter lim="800000"/>
            <a:headEnd/>
            <a:tailEnd/>
          </a:ln>
        </p:spPr>
        <p:txBody>
          <a:bodyPr>
            <a:spAutoFit/>
          </a:bodyPr>
          <a:lstStyle/>
          <a:p>
            <a:pPr>
              <a:spcBef>
                <a:spcPct val="50000"/>
              </a:spcBef>
            </a:pPr>
            <a:r>
              <a:rPr lang="ru-RU" sz="3600">
                <a:solidFill>
                  <a:schemeClr val="bg1"/>
                </a:solidFill>
                <a:latin typeface="Forte" pitchFamily="66" charset="0"/>
                <a:hlinkClick r:id="rId32" action="ppaction://hlinksldjump"/>
              </a:rPr>
              <a:t>500</a:t>
            </a:r>
            <a:endParaRPr lang="ru-RU" sz="3600">
              <a:solidFill>
                <a:schemeClr val="bg1"/>
              </a:solidFill>
              <a:latin typeface="Forte" pitchFamily="66" charset="0"/>
            </a:endParaRPr>
          </a:p>
        </p:txBody>
      </p:sp>
      <p:sp>
        <p:nvSpPr>
          <p:cNvPr id="42181" name="Text Box 197">
            <a:hlinkClick r:id="rId20" action="ppaction://hlinksldjump"/>
          </p:cNvPr>
          <p:cNvSpPr txBox="1">
            <a:spLocks noChangeArrowheads="1"/>
          </p:cNvSpPr>
          <p:nvPr/>
        </p:nvSpPr>
        <p:spPr bwMode="auto">
          <a:xfrm>
            <a:off x="6659563" y="4652963"/>
            <a:ext cx="1008062" cy="641350"/>
          </a:xfrm>
          <a:prstGeom prst="rect">
            <a:avLst/>
          </a:prstGeom>
          <a:noFill/>
          <a:ln w="9525">
            <a:noFill/>
            <a:miter lim="800000"/>
            <a:headEnd/>
            <a:tailEnd/>
          </a:ln>
        </p:spPr>
        <p:txBody>
          <a:bodyPr>
            <a:spAutoFit/>
          </a:bodyPr>
          <a:lstStyle/>
          <a:p>
            <a:pPr>
              <a:spcBef>
                <a:spcPct val="50000"/>
              </a:spcBef>
            </a:pPr>
            <a:r>
              <a:rPr lang="ru-RU" sz="3600">
                <a:solidFill>
                  <a:schemeClr val="bg1"/>
                </a:solidFill>
                <a:latin typeface="Forte" pitchFamily="66" charset="0"/>
                <a:hlinkClick r:id="rId33" action="ppaction://hlinksldjump"/>
              </a:rPr>
              <a:t>400</a:t>
            </a:r>
            <a:endParaRPr lang="ru-RU" sz="3600">
              <a:solidFill>
                <a:schemeClr val="bg1"/>
              </a:solidFill>
              <a:latin typeface="Forte" pitchFamily="66" charset="0"/>
            </a:endParaRPr>
          </a:p>
        </p:txBody>
      </p:sp>
    </p:spTree>
  </p:cSld>
  <p:clrMapOvr>
    <a:masterClrMapping/>
  </p:clrMapOvr>
  <p:transition spd="med" advClick="0">
    <p:zoom/>
  </p:transition>
  <p:timing>
    <p:tnLst>
      <p:par>
        <p:cTn id="1" dur="indefinite" restart="never" nodeType="tmRoot">
          <p:childTnLst>
            <p:seq concurrent="1" nextAc="seek">
              <p:cTn id="2" restart="whenNotActive" fill="hold" evtFilter="cancelBubble" nodeType="interactiveSeq">
                <p:stCondLst>
                  <p:cond evt="onClick" delay="0">
                    <p:tgtEl>
                      <p:spTgt spid="4202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2025"/>
                                        </p:tgtEl>
                                      </p:cBhvr>
                                    </p:animEffect>
                                    <p:set>
                                      <p:cBhvr>
                                        <p:cTn id="7" dur="1" fill="hold">
                                          <p:stCondLst>
                                            <p:cond delay="499"/>
                                          </p:stCondLst>
                                        </p:cTn>
                                        <p:tgtEl>
                                          <p:spTgt spid="42025"/>
                                        </p:tgtEl>
                                        <p:attrNameLst>
                                          <p:attrName>style.visibility</p:attrName>
                                        </p:attrNameLst>
                                      </p:cBhvr>
                                      <p:to>
                                        <p:strVal val="hidden"/>
                                      </p:to>
                                    </p:set>
                                  </p:childTnLst>
                                </p:cTn>
                              </p:par>
                            </p:childTnLst>
                          </p:cTn>
                        </p:par>
                      </p:childTnLst>
                    </p:cTn>
                  </p:par>
                </p:childTnLst>
              </p:cTn>
              <p:nextCondLst>
                <p:cond evt="onClick" delay="0">
                  <p:tgtEl>
                    <p:spTgt spid="42025"/>
                  </p:tgtEl>
                </p:cond>
              </p:nextCondLst>
            </p:seq>
            <p:seq concurrent="1" nextAc="seek">
              <p:cTn id="8" restart="whenNotActive" fill="hold" evtFilter="cancelBubble" nodeType="interactiveSeq">
                <p:stCondLst>
                  <p:cond evt="onClick" delay="0">
                    <p:tgtEl>
                      <p:spTgt spid="4202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2023"/>
                                        </p:tgtEl>
                                      </p:cBhvr>
                                    </p:animEffect>
                                    <p:set>
                                      <p:cBhvr>
                                        <p:cTn id="13" dur="1" fill="hold">
                                          <p:stCondLst>
                                            <p:cond delay="499"/>
                                          </p:stCondLst>
                                        </p:cTn>
                                        <p:tgtEl>
                                          <p:spTgt spid="42023"/>
                                        </p:tgtEl>
                                        <p:attrNameLst>
                                          <p:attrName>style.visibility</p:attrName>
                                        </p:attrNameLst>
                                      </p:cBhvr>
                                      <p:to>
                                        <p:strVal val="hidden"/>
                                      </p:to>
                                    </p:set>
                                  </p:childTnLst>
                                </p:cTn>
                              </p:par>
                            </p:childTnLst>
                          </p:cTn>
                        </p:par>
                      </p:childTnLst>
                    </p:cTn>
                  </p:par>
                </p:childTnLst>
              </p:cTn>
              <p:nextCondLst>
                <p:cond evt="onClick" delay="0">
                  <p:tgtEl>
                    <p:spTgt spid="42023"/>
                  </p:tgtEl>
                </p:cond>
              </p:nextCondLst>
            </p:seq>
            <p:seq concurrent="1" nextAc="seek">
              <p:cTn id="14" restart="whenNotActive" fill="hold" evtFilter="cancelBubble" nodeType="interactiveSeq">
                <p:stCondLst>
                  <p:cond evt="onClick" delay="0">
                    <p:tgtEl>
                      <p:spTgt spid="4202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2024"/>
                                        </p:tgtEl>
                                      </p:cBhvr>
                                    </p:animEffect>
                                    <p:set>
                                      <p:cBhvr>
                                        <p:cTn id="19" dur="1" fill="hold">
                                          <p:stCondLst>
                                            <p:cond delay="499"/>
                                          </p:stCondLst>
                                        </p:cTn>
                                        <p:tgtEl>
                                          <p:spTgt spid="42024"/>
                                        </p:tgtEl>
                                        <p:attrNameLst>
                                          <p:attrName>style.visibility</p:attrName>
                                        </p:attrNameLst>
                                      </p:cBhvr>
                                      <p:to>
                                        <p:strVal val="hidden"/>
                                      </p:to>
                                    </p:set>
                                  </p:childTnLst>
                                </p:cTn>
                              </p:par>
                            </p:childTnLst>
                          </p:cTn>
                        </p:par>
                      </p:childTnLst>
                    </p:cTn>
                  </p:par>
                </p:childTnLst>
              </p:cTn>
              <p:nextCondLst>
                <p:cond evt="onClick" delay="0">
                  <p:tgtEl>
                    <p:spTgt spid="42024"/>
                  </p:tgtEl>
                </p:cond>
              </p:nextCondLst>
            </p:seq>
            <p:seq concurrent="1" nextAc="seek">
              <p:cTn id="20" restart="whenNotActive" fill="hold" evtFilter="cancelBubble" nodeType="interactiveSeq">
                <p:stCondLst>
                  <p:cond evt="onClick" delay="0">
                    <p:tgtEl>
                      <p:spTgt spid="4202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2026"/>
                                        </p:tgtEl>
                                      </p:cBhvr>
                                    </p:animEffect>
                                    <p:set>
                                      <p:cBhvr>
                                        <p:cTn id="25" dur="1" fill="hold">
                                          <p:stCondLst>
                                            <p:cond delay="499"/>
                                          </p:stCondLst>
                                        </p:cTn>
                                        <p:tgtEl>
                                          <p:spTgt spid="42026"/>
                                        </p:tgtEl>
                                        <p:attrNameLst>
                                          <p:attrName>style.visibility</p:attrName>
                                        </p:attrNameLst>
                                      </p:cBhvr>
                                      <p:to>
                                        <p:strVal val="hidden"/>
                                      </p:to>
                                    </p:set>
                                  </p:childTnLst>
                                </p:cTn>
                              </p:par>
                            </p:childTnLst>
                          </p:cTn>
                        </p:par>
                      </p:childTnLst>
                    </p:cTn>
                  </p:par>
                </p:childTnLst>
              </p:cTn>
              <p:nextCondLst>
                <p:cond evt="onClick" delay="0">
                  <p:tgtEl>
                    <p:spTgt spid="42026"/>
                  </p:tgtEl>
                </p:cond>
              </p:nextCondLst>
            </p:seq>
            <p:seq concurrent="1" nextAc="seek">
              <p:cTn id="26" restart="whenNotActive" fill="hold" evtFilter="cancelBubble" nodeType="interactiveSeq">
                <p:stCondLst>
                  <p:cond evt="onClick" delay="0">
                    <p:tgtEl>
                      <p:spTgt spid="4202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42027"/>
                                        </p:tgtEl>
                                      </p:cBhvr>
                                    </p:animEffect>
                                    <p:set>
                                      <p:cBhvr>
                                        <p:cTn id="31" dur="1" fill="hold">
                                          <p:stCondLst>
                                            <p:cond delay="499"/>
                                          </p:stCondLst>
                                        </p:cTn>
                                        <p:tgtEl>
                                          <p:spTgt spid="42027"/>
                                        </p:tgtEl>
                                        <p:attrNameLst>
                                          <p:attrName>style.visibility</p:attrName>
                                        </p:attrNameLst>
                                      </p:cBhvr>
                                      <p:to>
                                        <p:strVal val="hidden"/>
                                      </p:to>
                                    </p:set>
                                  </p:childTnLst>
                                </p:cTn>
                              </p:par>
                            </p:childTnLst>
                          </p:cTn>
                        </p:par>
                      </p:childTnLst>
                    </p:cTn>
                  </p:par>
                </p:childTnLst>
              </p:cTn>
              <p:nextCondLst>
                <p:cond evt="onClick" delay="0">
                  <p:tgtEl>
                    <p:spTgt spid="42027"/>
                  </p:tgtEl>
                </p:cond>
              </p:nextCondLst>
            </p:seq>
            <p:seq concurrent="1" nextAc="seek">
              <p:cTn id="32" restart="whenNotActive" fill="hold" evtFilter="cancelBubble" nodeType="interactiveSeq">
                <p:stCondLst>
                  <p:cond evt="onClick" delay="0">
                    <p:tgtEl>
                      <p:spTgt spid="4202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2028"/>
                                        </p:tgtEl>
                                      </p:cBhvr>
                                    </p:animEffect>
                                    <p:set>
                                      <p:cBhvr>
                                        <p:cTn id="37" dur="1" fill="hold">
                                          <p:stCondLst>
                                            <p:cond delay="499"/>
                                          </p:stCondLst>
                                        </p:cTn>
                                        <p:tgtEl>
                                          <p:spTgt spid="42028"/>
                                        </p:tgtEl>
                                        <p:attrNameLst>
                                          <p:attrName>style.visibility</p:attrName>
                                        </p:attrNameLst>
                                      </p:cBhvr>
                                      <p:to>
                                        <p:strVal val="hidden"/>
                                      </p:to>
                                    </p:set>
                                  </p:childTnLst>
                                </p:cTn>
                              </p:par>
                            </p:childTnLst>
                          </p:cTn>
                        </p:par>
                      </p:childTnLst>
                    </p:cTn>
                  </p:par>
                </p:childTnLst>
              </p:cTn>
              <p:nextCondLst>
                <p:cond evt="onClick" delay="0">
                  <p:tgtEl>
                    <p:spTgt spid="42028"/>
                  </p:tgtEl>
                </p:cond>
              </p:nextCondLst>
            </p:seq>
            <p:seq concurrent="1" nextAc="seek">
              <p:cTn id="38" restart="whenNotActive" fill="hold" evtFilter="cancelBubble" nodeType="interactiveSeq">
                <p:stCondLst>
                  <p:cond evt="onClick" delay="0">
                    <p:tgtEl>
                      <p:spTgt spid="4202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029"/>
                                        </p:tgtEl>
                                      </p:cBhvr>
                                    </p:animEffect>
                                    <p:set>
                                      <p:cBhvr>
                                        <p:cTn id="43" dur="1" fill="hold">
                                          <p:stCondLst>
                                            <p:cond delay="499"/>
                                          </p:stCondLst>
                                        </p:cTn>
                                        <p:tgtEl>
                                          <p:spTgt spid="42029"/>
                                        </p:tgtEl>
                                        <p:attrNameLst>
                                          <p:attrName>style.visibility</p:attrName>
                                        </p:attrNameLst>
                                      </p:cBhvr>
                                      <p:to>
                                        <p:strVal val="hidden"/>
                                      </p:to>
                                    </p:set>
                                  </p:childTnLst>
                                </p:cTn>
                              </p:par>
                            </p:childTnLst>
                          </p:cTn>
                        </p:par>
                      </p:childTnLst>
                    </p:cTn>
                  </p:par>
                </p:childTnLst>
              </p:cTn>
              <p:nextCondLst>
                <p:cond evt="onClick" delay="0">
                  <p:tgtEl>
                    <p:spTgt spid="42029"/>
                  </p:tgtEl>
                </p:cond>
              </p:nextCondLst>
            </p:seq>
            <p:seq concurrent="1" nextAc="seek">
              <p:cTn id="44" restart="whenNotActive" fill="hold" evtFilter="cancelBubble" nodeType="interactiveSeq">
                <p:stCondLst>
                  <p:cond evt="onClick" delay="0">
                    <p:tgtEl>
                      <p:spTgt spid="42030"/>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2030"/>
                                        </p:tgtEl>
                                      </p:cBhvr>
                                    </p:animEffect>
                                    <p:set>
                                      <p:cBhvr>
                                        <p:cTn id="49" dur="1" fill="hold">
                                          <p:stCondLst>
                                            <p:cond delay="499"/>
                                          </p:stCondLst>
                                        </p:cTn>
                                        <p:tgtEl>
                                          <p:spTgt spid="42030"/>
                                        </p:tgtEl>
                                        <p:attrNameLst>
                                          <p:attrName>style.visibility</p:attrName>
                                        </p:attrNameLst>
                                      </p:cBhvr>
                                      <p:to>
                                        <p:strVal val="hidden"/>
                                      </p:to>
                                    </p:set>
                                  </p:childTnLst>
                                </p:cTn>
                              </p:par>
                            </p:childTnLst>
                          </p:cTn>
                        </p:par>
                      </p:childTnLst>
                    </p:cTn>
                  </p:par>
                </p:childTnLst>
              </p:cTn>
              <p:nextCondLst>
                <p:cond evt="onClick" delay="0">
                  <p:tgtEl>
                    <p:spTgt spid="42030"/>
                  </p:tgtEl>
                </p:cond>
              </p:nextCondLst>
            </p:seq>
            <p:seq concurrent="1" nextAc="seek">
              <p:cTn id="50" restart="whenNotActive" fill="hold" evtFilter="cancelBubble" nodeType="interactiveSeq">
                <p:stCondLst>
                  <p:cond evt="onClick" delay="0">
                    <p:tgtEl>
                      <p:spTgt spid="42032"/>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42032"/>
                                        </p:tgtEl>
                                      </p:cBhvr>
                                    </p:animEffect>
                                    <p:set>
                                      <p:cBhvr>
                                        <p:cTn id="55" dur="1" fill="hold">
                                          <p:stCondLst>
                                            <p:cond delay="499"/>
                                          </p:stCondLst>
                                        </p:cTn>
                                        <p:tgtEl>
                                          <p:spTgt spid="42032"/>
                                        </p:tgtEl>
                                        <p:attrNameLst>
                                          <p:attrName>style.visibility</p:attrName>
                                        </p:attrNameLst>
                                      </p:cBhvr>
                                      <p:to>
                                        <p:strVal val="hidden"/>
                                      </p:to>
                                    </p:set>
                                  </p:childTnLst>
                                </p:cTn>
                              </p:par>
                            </p:childTnLst>
                          </p:cTn>
                        </p:par>
                      </p:childTnLst>
                    </p:cTn>
                  </p:par>
                </p:childTnLst>
              </p:cTn>
              <p:nextCondLst>
                <p:cond evt="onClick" delay="0">
                  <p:tgtEl>
                    <p:spTgt spid="42032"/>
                  </p:tgtEl>
                </p:cond>
              </p:nextCondLst>
            </p:seq>
            <p:seq concurrent="1" nextAc="seek">
              <p:cTn id="56" restart="whenNotActive" fill="hold" evtFilter="cancelBubble" nodeType="interactiveSeq">
                <p:stCondLst>
                  <p:cond evt="onClick" delay="0">
                    <p:tgtEl>
                      <p:spTgt spid="42031"/>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42031"/>
                                        </p:tgtEl>
                                      </p:cBhvr>
                                    </p:animEffect>
                                    <p:set>
                                      <p:cBhvr>
                                        <p:cTn id="61" dur="1" fill="hold">
                                          <p:stCondLst>
                                            <p:cond delay="499"/>
                                          </p:stCondLst>
                                        </p:cTn>
                                        <p:tgtEl>
                                          <p:spTgt spid="42031"/>
                                        </p:tgtEl>
                                        <p:attrNameLst>
                                          <p:attrName>style.visibility</p:attrName>
                                        </p:attrNameLst>
                                      </p:cBhvr>
                                      <p:to>
                                        <p:strVal val="hidden"/>
                                      </p:to>
                                    </p:set>
                                  </p:childTnLst>
                                </p:cTn>
                              </p:par>
                            </p:childTnLst>
                          </p:cTn>
                        </p:par>
                      </p:childTnLst>
                    </p:cTn>
                  </p:par>
                </p:childTnLst>
              </p:cTn>
              <p:nextCondLst>
                <p:cond evt="onClick" delay="0">
                  <p:tgtEl>
                    <p:spTgt spid="42031"/>
                  </p:tgtEl>
                </p:cond>
              </p:nextCondLst>
            </p:seq>
            <p:seq concurrent="1" nextAc="seek">
              <p:cTn id="62" restart="whenNotActive" fill="hold" evtFilter="cancelBubble" nodeType="interactiveSeq">
                <p:stCondLst>
                  <p:cond evt="onClick" delay="0">
                    <p:tgtEl>
                      <p:spTgt spid="42042"/>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42042"/>
                                        </p:tgtEl>
                                      </p:cBhvr>
                                    </p:animEffect>
                                    <p:set>
                                      <p:cBhvr>
                                        <p:cTn id="67" dur="1" fill="hold">
                                          <p:stCondLst>
                                            <p:cond delay="499"/>
                                          </p:stCondLst>
                                        </p:cTn>
                                        <p:tgtEl>
                                          <p:spTgt spid="42042"/>
                                        </p:tgtEl>
                                        <p:attrNameLst>
                                          <p:attrName>style.visibility</p:attrName>
                                        </p:attrNameLst>
                                      </p:cBhvr>
                                      <p:to>
                                        <p:strVal val="hidden"/>
                                      </p:to>
                                    </p:set>
                                  </p:childTnLst>
                                </p:cTn>
                              </p:par>
                            </p:childTnLst>
                          </p:cTn>
                        </p:par>
                      </p:childTnLst>
                    </p:cTn>
                  </p:par>
                </p:childTnLst>
              </p:cTn>
              <p:nextCondLst>
                <p:cond evt="onClick" delay="0">
                  <p:tgtEl>
                    <p:spTgt spid="42042"/>
                  </p:tgtEl>
                </p:cond>
              </p:nextCondLst>
            </p:seq>
            <p:seq concurrent="1" nextAc="seek">
              <p:cTn id="68" restart="whenNotActive" fill="hold" evtFilter="cancelBubble" nodeType="interactiveSeq">
                <p:stCondLst>
                  <p:cond evt="onClick" delay="0">
                    <p:tgtEl>
                      <p:spTgt spid="4204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42041"/>
                                        </p:tgtEl>
                                      </p:cBhvr>
                                    </p:animEffect>
                                    <p:set>
                                      <p:cBhvr>
                                        <p:cTn id="73" dur="1" fill="hold">
                                          <p:stCondLst>
                                            <p:cond delay="499"/>
                                          </p:stCondLst>
                                        </p:cTn>
                                        <p:tgtEl>
                                          <p:spTgt spid="42041"/>
                                        </p:tgtEl>
                                        <p:attrNameLst>
                                          <p:attrName>style.visibility</p:attrName>
                                        </p:attrNameLst>
                                      </p:cBhvr>
                                      <p:to>
                                        <p:strVal val="hidden"/>
                                      </p:to>
                                    </p:set>
                                  </p:childTnLst>
                                </p:cTn>
                              </p:par>
                            </p:childTnLst>
                          </p:cTn>
                        </p:par>
                      </p:childTnLst>
                    </p:cTn>
                  </p:par>
                </p:childTnLst>
              </p:cTn>
              <p:nextCondLst>
                <p:cond evt="onClick" delay="0">
                  <p:tgtEl>
                    <p:spTgt spid="42041"/>
                  </p:tgtEl>
                </p:cond>
              </p:nextCondLst>
            </p:seq>
            <p:seq concurrent="1" nextAc="seek">
              <p:cTn id="74" restart="whenNotActive" fill="hold" evtFilter="cancelBubble" nodeType="interactiveSeq">
                <p:stCondLst>
                  <p:cond evt="onClick" delay="0">
                    <p:tgtEl>
                      <p:spTgt spid="42040"/>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42040"/>
                                        </p:tgtEl>
                                      </p:cBhvr>
                                    </p:animEffect>
                                    <p:set>
                                      <p:cBhvr>
                                        <p:cTn id="79" dur="1" fill="hold">
                                          <p:stCondLst>
                                            <p:cond delay="499"/>
                                          </p:stCondLst>
                                        </p:cTn>
                                        <p:tgtEl>
                                          <p:spTgt spid="42040"/>
                                        </p:tgtEl>
                                        <p:attrNameLst>
                                          <p:attrName>style.visibility</p:attrName>
                                        </p:attrNameLst>
                                      </p:cBhvr>
                                      <p:to>
                                        <p:strVal val="hidden"/>
                                      </p:to>
                                    </p:set>
                                  </p:childTnLst>
                                </p:cTn>
                              </p:par>
                            </p:childTnLst>
                          </p:cTn>
                        </p:par>
                      </p:childTnLst>
                    </p:cTn>
                  </p:par>
                </p:childTnLst>
              </p:cTn>
              <p:nextCondLst>
                <p:cond evt="onClick" delay="0">
                  <p:tgtEl>
                    <p:spTgt spid="42040"/>
                  </p:tgtEl>
                </p:cond>
              </p:nextCondLst>
            </p:seq>
            <p:seq concurrent="1" nextAc="seek">
              <p:cTn id="80" restart="whenNotActive" fill="hold" evtFilter="cancelBubble" nodeType="interactiveSeq">
                <p:stCondLst>
                  <p:cond evt="onClick" delay="0">
                    <p:tgtEl>
                      <p:spTgt spid="42039"/>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42039"/>
                                        </p:tgtEl>
                                      </p:cBhvr>
                                    </p:animEffect>
                                    <p:set>
                                      <p:cBhvr>
                                        <p:cTn id="85" dur="1" fill="hold">
                                          <p:stCondLst>
                                            <p:cond delay="499"/>
                                          </p:stCondLst>
                                        </p:cTn>
                                        <p:tgtEl>
                                          <p:spTgt spid="42039"/>
                                        </p:tgtEl>
                                        <p:attrNameLst>
                                          <p:attrName>style.visibility</p:attrName>
                                        </p:attrNameLst>
                                      </p:cBhvr>
                                      <p:to>
                                        <p:strVal val="hidden"/>
                                      </p:to>
                                    </p:set>
                                  </p:childTnLst>
                                </p:cTn>
                              </p:par>
                            </p:childTnLst>
                          </p:cTn>
                        </p:par>
                      </p:childTnLst>
                    </p:cTn>
                  </p:par>
                </p:childTnLst>
              </p:cTn>
              <p:nextCondLst>
                <p:cond evt="onClick" delay="0">
                  <p:tgtEl>
                    <p:spTgt spid="42039"/>
                  </p:tgtEl>
                </p:cond>
              </p:nextCondLst>
            </p:seq>
            <p:seq concurrent="1" nextAc="seek">
              <p:cTn id="86" restart="whenNotActive" fill="hold" evtFilter="cancelBubble" nodeType="interactiveSeq">
                <p:stCondLst>
                  <p:cond evt="onClick" delay="0">
                    <p:tgtEl>
                      <p:spTgt spid="42038"/>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42038"/>
                                        </p:tgtEl>
                                      </p:cBhvr>
                                    </p:animEffect>
                                    <p:set>
                                      <p:cBhvr>
                                        <p:cTn id="91" dur="1" fill="hold">
                                          <p:stCondLst>
                                            <p:cond delay="499"/>
                                          </p:stCondLst>
                                        </p:cTn>
                                        <p:tgtEl>
                                          <p:spTgt spid="42038"/>
                                        </p:tgtEl>
                                        <p:attrNameLst>
                                          <p:attrName>style.visibility</p:attrName>
                                        </p:attrNameLst>
                                      </p:cBhvr>
                                      <p:to>
                                        <p:strVal val="hidden"/>
                                      </p:to>
                                    </p:set>
                                  </p:childTnLst>
                                </p:cTn>
                              </p:par>
                            </p:childTnLst>
                          </p:cTn>
                        </p:par>
                      </p:childTnLst>
                    </p:cTn>
                  </p:par>
                </p:childTnLst>
              </p:cTn>
              <p:nextCondLst>
                <p:cond evt="onClick" delay="0">
                  <p:tgtEl>
                    <p:spTgt spid="42038"/>
                  </p:tgtEl>
                </p:cond>
              </p:nextCondLst>
            </p:seq>
            <p:seq concurrent="1" nextAc="seek">
              <p:cTn id="92" restart="whenNotActive" fill="hold" evtFilter="cancelBubble" nodeType="interactiveSeq">
                <p:stCondLst>
                  <p:cond evt="onClick" delay="0">
                    <p:tgtEl>
                      <p:spTgt spid="42037"/>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42037"/>
                                        </p:tgtEl>
                                      </p:cBhvr>
                                    </p:animEffect>
                                    <p:set>
                                      <p:cBhvr>
                                        <p:cTn id="97" dur="1" fill="hold">
                                          <p:stCondLst>
                                            <p:cond delay="499"/>
                                          </p:stCondLst>
                                        </p:cTn>
                                        <p:tgtEl>
                                          <p:spTgt spid="42037"/>
                                        </p:tgtEl>
                                        <p:attrNameLst>
                                          <p:attrName>style.visibility</p:attrName>
                                        </p:attrNameLst>
                                      </p:cBhvr>
                                      <p:to>
                                        <p:strVal val="hidden"/>
                                      </p:to>
                                    </p:set>
                                  </p:childTnLst>
                                </p:cTn>
                              </p:par>
                            </p:childTnLst>
                          </p:cTn>
                        </p:par>
                      </p:childTnLst>
                    </p:cTn>
                  </p:par>
                </p:childTnLst>
              </p:cTn>
              <p:nextCondLst>
                <p:cond evt="onClick" delay="0">
                  <p:tgtEl>
                    <p:spTgt spid="42037"/>
                  </p:tgtEl>
                </p:cond>
              </p:nextCondLst>
            </p:seq>
            <p:seq concurrent="1" nextAc="seek">
              <p:cTn id="98" restart="whenNotActive" fill="hold" evtFilter="cancelBubble" nodeType="interactiveSeq">
                <p:stCondLst>
                  <p:cond evt="onClick" delay="0">
                    <p:tgtEl>
                      <p:spTgt spid="42036"/>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42036"/>
                                        </p:tgtEl>
                                      </p:cBhvr>
                                    </p:animEffect>
                                    <p:set>
                                      <p:cBhvr>
                                        <p:cTn id="103" dur="1" fill="hold">
                                          <p:stCondLst>
                                            <p:cond delay="499"/>
                                          </p:stCondLst>
                                        </p:cTn>
                                        <p:tgtEl>
                                          <p:spTgt spid="42036"/>
                                        </p:tgtEl>
                                        <p:attrNameLst>
                                          <p:attrName>style.visibility</p:attrName>
                                        </p:attrNameLst>
                                      </p:cBhvr>
                                      <p:to>
                                        <p:strVal val="hidden"/>
                                      </p:to>
                                    </p:set>
                                  </p:childTnLst>
                                </p:cTn>
                              </p:par>
                            </p:childTnLst>
                          </p:cTn>
                        </p:par>
                      </p:childTnLst>
                    </p:cTn>
                  </p:par>
                </p:childTnLst>
              </p:cTn>
              <p:nextCondLst>
                <p:cond evt="onClick" delay="0">
                  <p:tgtEl>
                    <p:spTgt spid="42036"/>
                  </p:tgtEl>
                </p:cond>
              </p:nextCondLst>
            </p:seq>
            <p:seq concurrent="1" nextAc="seek">
              <p:cTn id="104" restart="whenNotActive" fill="hold" evtFilter="cancelBubble" nodeType="interactiveSeq">
                <p:stCondLst>
                  <p:cond evt="onClick" delay="0">
                    <p:tgtEl>
                      <p:spTgt spid="42035"/>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42035"/>
                                        </p:tgtEl>
                                      </p:cBhvr>
                                    </p:animEffect>
                                    <p:set>
                                      <p:cBhvr>
                                        <p:cTn id="109" dur="1" fill="hold">
                                          <p:stCondLst>
                                            <p:cond delay="499"/>
                                          </p:stCondLst>
                                        </p:cTn>
                                        <p:tgtEl>
                                          <p:spTgt spid="42035"/>
                                        </p:tgtEl>
                                        <p:attrNameLst>
                                          <p:attrName>style.visibility</p:attrName>
                                        </p:attrNameLst>
                                      </p:cBhvr>
                                      <p:to>
                                        <p:strVal val="hidden"/>
                                      </p:to>
                                    </p:set>
                                  </p:childTnLst>
                                </p:cTn>
                              </p:par>
                            </p:childTnLst>
                          </p:cTn>
                        </p:par>
                      </p:childTnLst>
                    </p:cTn>
                  </p:par>
                </p:childTnLst>
              </p:cTn>
              <p:nextCondLst>
                <p:cond evt="onClick" delay="0">
                  <p:tgtEl>
                    <p:spTgt spid="42035"/>
                  </p:tgtEl>
                </p:cond>
              </p:nextCondLst>
            </p:seq>
            <p:seq concurrent="1" nextAc="seek">
              <p:cTn id="110" restart="whenNotActive" fill="hold" evtFilter="cancelBubble" nodeType="interactiveSeq">
                <p:stCondLst>
                  <p:cond evt="onClick" delay="0">
                    <p:tgtEl>
                      <p:spTgt spid="42034"/>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42034"/>
                                        </p:tgtEl>
                                      </p:cBhvr>
                                    </p:animEffect>
                                    <p:set>
                                      <p:cBhvr>
                                        <p:cTn id="115" dur="1" fill="hold">
                                          <p:stCondLst>
                                            <p:cond delay="499"/>
                                          </p:stCondLst>
                                        </p:cTn>
                                        <p:tgtEl>
                                          <p:spTgt spid="42034"/>
                                        </p:tgtEl>
                                        <p:attrNameLst>
                                          <p:attrName>style.visibility</p:attrName>
                                        </p:attrNameLst>
                                      </p:cBhvr>
                                      <p:to>
                                        <p:strVal val="hidden"/>
                                      </p:to>
                                    </p:set>
                                  </p:childTnLst>
                                </p:cTn>
                              </p:par>
                            </p:childTnLst>
                          </p:cTn>
                        </p:par>
                      </p:childTnLst>
                    </p:cTn>
                  </p:par>
                </p:childTnLst>
              </p:cTn>
              <p:nextCondLst>
                <p:cond evt="onClick" delay="0">
                  <p:tgtEl>
                    <p:spTgt spid="42034"/>
                  </p:tgtEl>
                </p:cond>
              </p:nextCondLst>
            </p:seq>
            <p:seq concurrent="1" nextAc="seek">
              <p:cTn id="116" restart="whenNotActive" fill="hold" evtFilter="cancelBubble" nodeType="interactiveSeq">
                <p:stCondLst>
                  <p:cond evt="onClick" delay="0">
                    <p:tgtEl>
                      <p:spTgt spid="42033"/>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42033"/>
                                        </p:tgtEl>
                                      </p:cBhvr>
                                    </p:animEffect>
                                    <p:set>
                                      <p:cBhvr>
                                        <p:cTn id="121" dur="1" fill="hold">
                                          <p:stCondLst>
                                            <p:cond delay="499"/>
                                          </p:stCondLst>
                                        </p:cTn>
                                        <p:tgtEl>
                                          <p:spTgt spid="42033"/>
                                        </p:tgtEl>
                                        <p:attrNameLst>
                                          <p:attrName>style.visibility</p:attrName>
                                        </p:attrNameLst>
                                      </p:cBhvr>
                                      <p:to>
                                        <p:strVal val="hidden"/>
                                      </p:to>
                                    </p:set>
                                  </p:childTnLst>
                                </p:cTn>
                              </p:par>
                            </p:childTnLst>
                          </p:cTn>
                        </p:par>
                      </p:childTnLst>
                    </p:cTn>
                  </p:par>
                </p:childTnLst>
              </p:cTn>
              <p:nextCondLst>
                <p:cond evt="onClick" delay="0">
                  <p:tgtEl>
                    <p:spTgt spid="42033"/>
                  </p:tgtEl>
                </p:cond>
              </p:nextCondLst>
            </p:seq>
            <p:seq concurrent="1" nextAc="seek">
              <p:cTn id="122" restart="whenNotActive" fill="hold" evtFilter="cancelBubble" nodeType="interactiveSeq">
                <p:stCondLst>
                  <p:cond evt="onClick" delay="0">
                    <p:tgtEl>
                      <p:spTgt spid="42171"/>
                    </p:tgtEl>
                  </p:cond>
                </p:stCondLst>
                <p:endSync evt="end" delay="0">
                  <p:rtn val="all"/>
                </p:endSync>
                <p:childTnLst>
                  <p:par>
                    <p:cTn id="123" fill="hold">
                      <p:stCondLst>
                        <p:cond delay="0"/>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42171"/>
                                        </p:tgtEl>
                                      </p:cBhvr>
                                    </p:animEffect>
                                    <p:set>
                                      <p:cBhvr>
                                        <p:cTn id="127" dur="1" fill="hold">
                                          <p:stCondLst>
                                            <p:cond delay="499"/>
                                          </p:stCondLst>
                                        </p:cTn>
                                        <p:tgtEl>
                                          <p:spTgt spid="42171"/>
                                        </p:tgtEl>
                                        <p:attrNameLst>
                                          <p:attrName>style.visibility</p:attrName>
                                        </p:attrNameLst>
                                      </p:cBhvr>
                                      <p:to>
                                        <p:strVal val="hidden"/>
                                      </p:to>
                                    </p:set>
                                  </p:childTnLst>
                                </p:cTn>
                              </p:par>
                            </p:childTnLst>
                          </p:cTn>
                        </p:par>
                      </p:childTnLst>
                    </p:cTn>
                  </p:par>
                </p:childTnLst>
              </p:cTn>
              <p:nextCondLst>
                <p:cond evt="onClick" delay="0">
                  <p:tgtEl>
                    <p:spTgt spid="42171"/>
                  </p:tgtEl>
                </p:cond>
              </p:nextCondLst>
            </p:seq>
            <p:seq concurrent="1" nextAc="seek">
              <p:cTn id="128" restart="whenNotActive" fill="hold" evtFilter="cancelBubble" nodeType="interactiveSeq">
                <p:stCondLst>
                  <p:cond evt="onClick" delay="0">
                    <p:tgtEl>
                      <p:spTgt spid="42172"/>
                    </p:tgtEl>
                  </p:cond>
                </p:stCondLst>
                <p:endSync evt="end" delay="0">
                  <p:rtn val="all"/>
                </p:endSync>
                <p:childTnLst>
                  <p:par>
                    <p:cTn id="129" fill="hold">
                      <p:stCondLst>
                        <p:cond delay="0"/>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500"/>
                                        <p:tgtEl>
                                          <p:spTgt spid="42172"/>
                                        </p:tgtEl>
                                      </p:cBhvr>
                                    </p:animEffect>
                                    <p:set>
                                      <p:cBhvr>
                                        <p:cTn id="133" dur="1" fill="hold">
                                          <p:stCondLst>
                                            <p:cond delay="499"/>
                                          </p:stCondLst>
                                        </p:cTn>
                                        <p:tgtEl>
                                          <p:spTgt spid="42172"/>
                                        </p:tgtEl>
                                        <p:attrNameLst>
                                          <p:attrName>style.visibility</p:attrName>
                                        </p:attrNameLst>
                                      </p:cBhvr>
                                      <p:to>
                                        <p:strVal val="hidden"/>
                                      </p:to>
                                    </p:set>
                                  </p:childTnLst>
                                </p:cTn>
                              </p:par>
                            </p:childTnLst>
                          </p:cTn>
                        </p:par>
                      </p:childTnLst>
                    </p:cTn>
                  </p:par>
                </p:childTnLst>
              </p:cTn>
              <p:nextCondLst>
                <p:cond evt="onClick" delay="0">
                  <p:tgtEl>
                    <p:spTgt spid="42172"/>
                  </p:tgtEl>
                </p:cond>
              </p:nextCondLst>
            </p:seq>
            <p:seq concurrent="1" nextAc="seek">
              <p:cTn id="134" restart="whenNotActive" fill="hold" evtFilter="cancelBubble" nodeType="interactiveSeq">
                <p:stCondLst>
                  <p:cond evt="onClick" delay="0">
                    <p:tgtEl>
                      <p:spTgt spid="42174"/>
                    </p:tgtEl>
                  </p:cond>
                </p:stCondLst>
                <p:endSync evt="end" delay="0">
                  <p:rtn val="all"/>
                </p:endSync>
                <p:childTnLst>
                  <p:par>
                    <p:cTn id="135" fill="hold">
                      <p:stCondLst>
                        <p:cond delay="0"/>
                      </p:stCondLst>
                      <p:childTnLst>
                        <p:par>
                          <p:cTn id="136" fill="hold">
                            <p:stCondLst>
                              <p:cond delay="0"/>
                            </p:stCondLst>
                            <p:childTnLst>
                              <p:par>
                                <p:cTn id="137" presetID="10" presetClass="exit" presetSubtype="0" fill="hold" grpId="0" nodeType="clickEffect">
                                  <p:stCondLst>
                                    <p:cond delay="0"/>
                                  </p:stCondLst>
                                  <p:childTnLst>
                                    <p:animEffect transition="out" filter="fade">
                                      <p:cBhvr>
                                        <p:cTn id="138" dur="500"/>
                                        <p:tgtEl>
                                          <p:spTgt spid="42174"/>
                                        </p:tgtEl>
                                      </p:cBhvr>
                                    </p:animEffect>
                                    <p:set>
                                      <p:cBhvr>
                                        <p:cTn id="139" dur="1" fill="hold">
                                          <p:stCondLst>
                                            <p:cond delay="499"/>
                                          </p:stCondLst>
                                        </p:cTn>
                                        <p:tgtEl>
                                          <p:spTgt spid="42174"/>
                                        </p:tgtEl>
                                        <p:attrNameLst>
                                          <p:attrName>style.visibility</p:attrName>
                                        </p:attrNameLst>
                                      </p:cBhvr>
                                      <p:to>
                                        <p:strVal val="hidden"/>
                                      </p:to>
                                    </p:set>
                                  </p:childTnLst>
                                </p:cTn>
                              </p:par>
                            </p:childTnLst>
                          </p:cTn>
                        </p:par>
                      </p:childTnLst>
                    </p:cTn>
                  </p:par>
                </p:childTnLst>
              </p:cTn>
              <p:nextCondLst>
                <p:cond evt="onClick" delay="0">
                  <p:tgtEl>
                    <p:spTgt spid="42174"/>
                  </p:tgtEl>
                </p:cond>
              </p:nextCondLst>
            </p:seq>
            <p:seq concurrent="1" nextAc="seek">
              <p:cTn id="140" restart="whenNotActive" fill="hold" evtFilter="cancelBubble" nodeType="interactiveSeq">
                <p:stCondLst>
                  <p:cond evt="onClick" delay="0">
                    <p:tgtEl>
                      <p:spTgt spid="42175"/>
                    </p:tgtEl>
                  </p:cond>
                </p:stCondLst>
                <p:endSync evt="end" delay="0">
                  <p:rtn val="all"/>
                </p:endSync>
                <p:childTnLst>
                  <p:par>
                    <p:cTn id="141" fill="hold">
                      <p:stCondLst>
                        <p:cond delay="0"/>
                      </p:stCondLst>
                      <p:childTnLst>
                        <p:par>
                          <p:cTn id="142" fill="hold">
                            <p:stCondLst>
                              <p:cond delay="0"/>
                            </p:stCondLst>
                            <p:childTnLst>
                              <p:par>
                                <p:cTn id="143" presetID="10" presetClass="exit" presetSubtype="0" fill="hold" grpId="0" nodeType="clickEffect">
                                  <p:stCondLst>
                                    <p:cond delay="0"/>
                                  </p:stCondLst>
                                  <p:childTnLst>
                                    <p:animEffect transition="out" filter="fade">
                                      <p:cBhvr>
                                        <p:cTn id="144" dur="500"/>
                                        <p:tgtEl>
                                          <p:spTgt spid="42175"/>
                                        </p:tgtEl>
                                      </p:cBhvr>
                                    </p:animEffect>
                                    <p:set>
                                      <p:cBhvr>
                                        <p:cTn id="145" dur="1" fill="hold">
                                          <p:stCondLst>
                                            <p:cond delay="499"/>
                                          </p:stCondLst>
                                        </p:cTn>
                                        <p:tgtEl>
                                          <p:spTgt spid="42175"/>
                                        </p:tgtEl>
                                        <p:attrNameLst>
                                          <p:attrName>style.visibility</p:attrName>
                                        </p:attrNameLst>
                                      </p:cBhvr>
                                      <p:to>
                                        <p:strVal val="hidden"/>
                                      </p:to>
                                    </p:set>
                                  </p:childTnLst>
                                </p:cTn>
                              </p:par>
                            </p:childTnLst>
                          </p:cTn>
                        </p:par>
                      </p:childTnLst>
                    </p:cTn>
                  </p:par>
                </p:childTnLst>
              </p:cTn>
              <p:nextCondLst>
                <p:cond evt="onClick" delay="0">
                  <p:tgtEl>
                    <p:spTgt spid="42175"/>
                  </p:tgtEl>
                </p:cond>
              </p:nextCondLst>
            </p:seq>
            <p:seq concurrent="1" nextAc="seek">
              <p:cTn id="146" restart="whenNotActive" fill="hold" evtFilter="cancelBubble" nodeType="interactiveSeq">
                <p:stCondLst>
                  <p:cond evt="onClick" delay="0">
                    <p:tgtEl>
                      <p:spTgt spid="42176"/>
                    </p:tgtEl>
                  </p:cond>
                </p:stCondLst>
                <p:endSync evt="end" delay="0">
                  <p:rtn val="all"/>
                </p:endSync>
                <p:childTnLst>
                  <p:par>
                    <p:cTn id="147" fill="hold">
                      <p:stCondLst>
                        <p:cond delay="0"/>
                      </p:stCondLst>
                      <p:childTnLst>
                        <p:par>
                          <p:cTn id="148" fill="hold">
                            <p:stCondLst>
                              <p:cond delay="0"/>
                            </p:stCondLst>
                            <p:childTnLst>
                              <p:par>
                                <p:cTn id="149" presetID="10" presetClass="exit" presetSubtype="0" fill="hold" grpId="0" nodeType="clickEffect">
                                  <p:stCondLst>
                                    <p:cond delay="0"/>
                                  </p:stCondLst>
                                  <p:childTnLst>
                                    <p:animEffect transition="out" filter="fade">
                                      <p:cBhvr>
                                        <p:cTn id="150" dur="500"/>
                                        <p:tgtEl>
                                          <p:spTgt spid="42176"/>
                                        </p:tgtEl>
                                      </p:cBhvr>
                                    </p:animEffect>
                                    <p:set>
                                      <p:cBhvr>
                                        <p:cTn id="151" dur="1" fill="hold">
                                          <p:stCondLst>
                                            <p:cond delay="499"/>
                                          </p:stCondLst>
                                        </p:cTn>
                                        <p:tgtEl>
                                          <p:spTgt spid="42176"/>
                                        </p:tgtEl>
                                        <p:attrNameLst>
                                          <p:attrName>style.visibility</p:attrName>
                                        </p:attrNameLst>
                                      </p:cBhvr>
                                      <p:to>
                                        <p:strVal val="hidden"/>
                                      </p:to>
                                    </p:set>
                                  </p:childTnLst>
                                </p:cTn>
                              </p:par>
                            </p:childTnLst>
                          </p:cTn>
                        </p:par>
                      </p:childTnLst>
                    </p:cTn>
                  </p:par>
                </p:childTnLst>
              </p:cTn>
              <p:nextCondLst>
                <p:cond evt="onClick" delay="0">
                  <p:tgtEl>
                    <p:spTgt spid="42176"/>
                  </p:tgtEl>
                </p:cond>
              </p:nextCondLst>
            </p:seq>
            <p:seq concurrent="1" nextAc="seek">
              <p:cTn id="152" restart="whenNotActive" fill="hold" evtFilter="cancelBubble" nodeType="interactiveSeq">
                <p:stCondLst>
                  <p:cond evt="onClick" delay="0">
                    <p:tgtEl>
                      <p:spTgt spid="42177"/>
                    </p:tgtEl>
                  </p:cond>
                </p:stCondLst>
                <p:endSync evt="end" delay="0">
                  <p:rtn val="all"/>
                </p:endSync>
                <p:childTnLst>
                  <p:par>
                    <p:cTn id="153" fill="hold">
                      <p:stCondLst>
                        <p:cond delay="0"/>
                      </p:stCondLst>
                      <p:childTnLst>
                        <p:par>
                          <p:cTn id="154" fill="hold">
                            <p:stCondLst>
                              <p:cond delay="0"/>
                            </p:stCondLst>
                            <p:childTnLst>
                              <p:par>
                                <p:cTn id="155" presetID="10" presetClass="exit" presetSubtype="0" fill="hold" grpId="0" nodeType="clickEffect">
                                  <p:stCondLst>
                                    <p:cond delay="0"/>
                                  </p:stCondLst>
                                  <p:childTnLst>
                                    <p:animEffect transition="out" filter="fade">
                                      <p:cBhvr>
                                        <p:cTn id="156" dur="500"/>
                                        <p:tgtEl>
                                          <p:spTgt spid="42177"/>
                                        </p:tgtEl>
                                      </p:cBhvr>
                                    </p:animEffect>
                                    <p:set>
                                      <p:cBhvr>
                                        <p:cTn id="157" dur="1" fill="hold">
                                          <p:stCondLst>
                                            <p:cond delay="499"/>
                                          </p:stCondLst>
                                        </p:cTn>
                                        <p:tgtEl>
                                          <p:spTgt spid="42177"/>
                                        </p:tgtEl>
                                        <p:attrNameLst>
                                          <p:attrName>style.visibility</p:attrName>
                                        </p:attrNameLst>
                                      </p:cBhvr>
                                      <p:to>
                                        <p:strVal val="hidden"/>
                                      </p:to>
                                    </p:set>
                                  </p:childTnLst>
                                </p:cTn>
                              </p:par>
                            </p:childTnLst>
                          </p:cTn>
                        </p:par>
                      </p:childTnLst>
                    </p:cTn>
                  </p:par>
                </p:childTnLst>
              </p:cTn>
              <p:nextCondLst>
                <p:cond evt="onClick" delay="0">
                  <p:tgtEl>
                    <p:spTgt spid="42177"/>
                  </p:tgtEl>
                </p:cond>
              </p:nextCondLst>
            </p:seq>
            <p:seq concurrent="1" nextAc="seek">
              <p:cTn id="158" restart="whenNotActive" fill="hold" evtFilter="cancelBubble" nodeType="interactiveSeq">
                <p:stCondLst>
                  <p:cond evt="onClick" delay="0">
                    <p:tgtEl>
                      <p:spTgt spid="42178"/>
                    </p:tgtEl>
                  </p:cond>
                </p:stCondLst>
                <p:endSync evt="end" delay="0">
                  <p:rtn val="all"/>
                </p:endSync>
                <p:childTnLst>
                  <p:par>
                    <p:cTn id="159" fill="hold">
                      <p:stCondLst>
                        <p:cond delay="0"/>
                      </p:stCondLst>
                      <p:childTnLst>
                        <p:par>
                          <p:cTn id="160" fill="hold">
                            <p:stCondLst>
                              <p:cond delay="0"/>
                            </p:stCondLst>
                            <p:childTnLst>
                              <p:par>
                                <p:cTn id="161" presetID="10" presetClass="exit" presetSubtype="0" fill="hold" grpId="0" nodeType="clickEffect">
                                  <p:stCondLst>
                                    <p:cond delay="0"/>
                                  </p:stCondLst>
                                  <p:childTnLst>
                                    <p:animEffect transition="out" filter="fade">
                                      <p:cBhvr>
                                        <p:cTn id="162" dur="500"/>
                                        <p:tgtEl>
                                          <p:spTgt spid="42178"/>
                                        </p:tgtEl>
                                      </p:cBhvr>
                                    </p:animEffect>
                                    <p:set>
                                      <p:cBhvr>
                                        <p:cTn id="163" dur="1" fill="hold">
                                          <p:stCondLst>
                                            <p:cond delay="499"/>
                                          </p:stCondLst>
                                        </p:cTn>
                                        <p:tgtEl>
                                          <p:spTgt spid="42178"/>
                                        </p:tgtEl>
                                        <p:attrNameLst>
                                          <p:attrName>style.visibility</p:attrName>
                                        </p:attrNameLst>
                                      </p:cBhvr>
                                      <p:to>
                                        <p:strVal val="hidden"/>
                                      </p:to>
                                    </p:set>
                                  </p:childTnLst>
                                </p:cTn>
                              </p:par>
                            </p:childTnLst>
                          </p:cTn>
                        </p:par>
                      </p:childTnLst>
                    </p:cTn>
                  </p:par>
                </p:childTnLst>
              </p:cTn>
              <p:nextCondLst>
                <p:cond evt="onClick" delay="0">
                  <p:tgtEl>
                    <p:spTgt spid="42178"/>
                  </p:tgtEl>
                </p:cond>
              </p:nextCondLst>
            </p:seq>
            <p:seq concurrent="1" nextAc="seek">
              <p:cTn id="164" restart="whenNotActive" fill="hold" evtFilter="cancelBubble" nodeType="interactiveSeq">
                <p:stCondLst>
                  <p:cond evt="onClick" delay="0">
                    <p:tgtEl>
                      <p:spTgt spid="42179"/>
                    </p:tgtEl>
                  </p:cond>
                </p:stCondLst>
                <p:endSync evt="end" delay="0">
                  <p:rtn val="all"/>
                </p:endSync>
                <p:childTnLst>
                  <p:par>
                    <p:cTn id="165" fill="hold">
                      <p:stCondLst>
                        <p:cond delay="0"/>
                      </p:stCondLst>
                      <p:childTnLst>
                        <p:par>
                          <p:cTn id="166" fill="hold">
                            <p:stCondLst>
                              <p:cond delay="0"/>
                            </p:stCondLst>
                            <p:childTnLst>
                              <p:par>
                                <p:cTn id="167" presetID="10" presetClass="exit" presetSubtype="0" fill="hold" grpId="0" nodeType="clickEffect">
                                  <p:stCondLst>
                                    <p:cond delay="0"/>
                                  </p:stCondLst>
                                  <p:childTnLst>
                                    <p:animEffect transition="out" filter="fade">
                                      <p:cBhvr>
                                        <p:cTn id="168" dur="500"/>
                                        <p:tgtEl>
                                          <p:spTgt spid="42179"/>
                                        </p:tgtEl>
                                      </p:cBhvr>
                                    </p:animEffect>
                                    <p:set>
                                      <p:cBhvr>
                                        <p:cTn id="169" dur="1" fill="hold">
                                          <p:stCondLst>
                                            <p:cond delay="499"/>
                                          </p:stCondLst>
                                        </p:cTn>
                                        <p:tgtEl>
                                          <p:spTgt spid="42179"/>
                                        </p:tgtEl>
                                        <p:attrNameLst>
                                          <p:attrName>style.visibility</p:attrName>
                                        </p:attrNameLst>
                                      </p:cBhvr>
                                      <p:to>
                                        <p:strVal val="hidden"/>
                                      </p:to>
                                    </p:set>
                                  </p:childTnLst>
                                </p:cTn>
                              </p:par>
                            </p:childTnLst>
                          </p:cTn>
                        </p:par>
                      </p:childTnLst>
                    </p:cTn>
                  </p:par>
                </p:childTnLst>
              </p:cTn>
              <p:nextCondLst>
                <p:cond evt="onClick" delay="0">
                  <p:tgtEl>
                    <p:spTgt spid="42179"/>
                  </p:tgtEl>
                </p:cond>
              </p:nextCondLst>
            </p:seq>
            <p:seq concurrent="1" nextAc="seek">
              <p:cTn id="170" restart="whenNotActive" fill="hold" evtFilter="cancelBubble" nodeType="interactiveSeq">
                <p:stCondLst>
                  <p:cond evt="onClick" delay="0">
                    <p:tgtEl>
                      <p:spTgt spid="42180"/>
                    </p:tgtEl>
                  </p:cond>
                </p:stCondLst>
                <p:endSync evt="end" delay="0">
                  <p:rtn val="all"/>
                </p:endSync>
                <p:childTnLst>
                  <p:par>
                    <p:cTn id="171" fill="hold">
                      <p:stCondLst>
                        <p:cond delay="0"/>
                      </p:stCondLst>
                      <p:childTnLst>
                        <p:par>
                          <p:cTn id="172" fill="hold">
                            <p:stCondLst>
                              <p:cond delay="0"/>
                            </p:stCondLst>
                            <p:childTnLst>
                              <p:par>
                                <p:cTn id="173" presetID="10" presetClass="exit" presetSubtype="0" fill="hold" grpId="0" nodeType="clickEffect">
                                  <p:stCondLst>
                                    <p:cond delay="0"/>
                                  </p:stCondLst>
                                  <p:childTnLst>
                                    <p:animEffect transition="out" filter="fade">
                                      <p:cBhvr>
                                        <p:cTn id="174" dur="500"/>
                                        <p:tgtEl>
                                          <p:spTgt spid="42180"/>
                                        </p:tgtEl>
                                      </p:cBhvr>
                                    </p:animEffect>
                                    <p:set>
                                      <p:cBhvr>
                                        <p:cTn id="175" dur="1" fill="hold">
                                          <p:stCondLst>
                                            <p:cond delay="499"/>
                                          </p:stCondLst>
                                        </p:cTn>
                                        <p:tgtEl>
                                          <p:spTgt spid="42180"/>
                                        </p:tgtEl>
                                        <p:attrNameLst>
                                          <p:attrName>style.visibility</p:attrName>
                                        </p:attrNameLst>
                                      </p:cBhvr>
                                      <p:to>
                                        <p:strVal val="hidden"/>
                                      </p:to>
                                    </p:set>
                                  </p:childTnLst>
                                </p:cTn>
                              </p:par>
                            </p:childTnLst>
                          </p:cTn>
                        </p:par>
                      </p:childTnLst>
                    </p:cTn>
                  </p:par>
                </p:childTnLst>
              </p:cTn>
              <p:nextCondLst>
                <p:cond evt="onClick" delay="0">
                  <p:tgtEl>
                    <p:spTgt spid="42180"/>
                  </p:tgtEl>
                </p:cond>
              </p:nextCondLst>
            </p:seq>
            <p:seq concurrent="1" nextAc="seek">
              <p:cTn id="176" restart="whenNotActive" fill="hold" evtFilter="cancelBubble" nodeType="interactiveSeq">
                <p:stCondLst>
                  <p:cond evt="onClick" delay="0">
                    <p:tgtEl>
                      <p:spTgt spid="42181"/>
                    </p:tgtEl>
                  </p:cond>
                </p:stCondLst>
                <p:endSync evt="end" delay="0">
                  <p:rtn val="all"/>
                </p:endSync>
                <p:childTnLst>
                  <p:par>
                    <p:cTn id="177" fill="hold">
                      <p:stCondLst>
                        <p:cond delay="0"/>
                      </p:stCondLst>
                      <p:childTnLst>
                        <p:par>
                          <p:cTn id="178" fill="hold">
                            <p:stCondLst>
                              <p:cond delay="0"/>
                            </p:stCondLst>
                            <p:childTnLst>
                              <p:par>
                                <p:cTn id="179" presetID="10" presetClass="exit" presetSubtype="0" fill="hold" grpId="0" nodeType="clickEffect">
                                  <p:stCondLst>
                                    <p:cond delay="0"/>
                                  </p:stCondLst>
                                  <p:childTnLst>
                                    <p:animEffect transition="out" filter="fade">
                                      <p:cBhvr>
                                        <p:cTn id="180" dur="500"/>
                                        <p:tgtEl>
                                          <p:spTgt spid="42181"/>
                                        </p:tgtEl>
                                      </p:cBhvr>
                                    </p:animEffect>
                                    <p:set>
                                      <p:cBhvr>
                                        <p:cTn id="181" dur="1" fill="hold">
                                          <p:stCondLst>
                                            <p:cond delay="499"/>
                                          </p:stCondLst>
                                        </p:cTn>
                                        <p:tgtEl>
                                          <p:spTgt spid="42181"/>
                                        </p:tgtEl>
                                        <p:attrNameLst>
                                          <p:attrName>style.visibility</p:attrName>
                                        </p:attrNameLst>
                                      </p:cBhvr>
                                      <p:to>
                                        <p:strVal val="hidden"/>
                                      </p:to>
                                    </p:set>
                                  </p:childTnLst>
                                </p:cTn>
                              </p:par>
                            </p:childTnLst>
                          </p:cTn>
                        </p:par>
                      </p:childTnLst>
                    </p:cTn>
                  </p:par>
                </p:childTnLst>
              </p:cTn>
              <p:nextCondLst>
                <p:cond evt="onClick" delay="0">
                  <p:tgtEl>
                    <p:spTgt spid="42181"/>
                  </p:tgtEl>
                </p:cond>
              </p:nextCondLst>
            </p:seq>
          </p:childTnLst>
        </p:cTn>
      </p:par>
    </p:tnLst>
    <p:bldLst>
      <p:bldP spid="42023" grpId="0"/>
      <p:bldP spid="42024" grpId="0"/>
      <p:bldP spid="42025" grpId="0"/>
      <p:bldP spid="42026" grpId="0"/>
      <p:bldP spid="42027" grpId="0"/>
      <p:bldP spid="42028" grpId="0"/>
      <p:bldP spid="42029" grpId="0"/>
      <p:bldP spid="42030" grpId="0"/>
      <p:bldP spid="42031" grpId="0"/>
      <p:bldP spid="42032" grpId="0"/>
      <p:bldP spid="42033" grpId="0"/>
      <p:bldP spid="42034" grpId="0"/>
      <p:bldP spid="42035" grpId="0"/>
      <p:bldP spid="42036" grpId="0"/>
      <p:bldP spid="42037" grpId="0"/>
      <p:bldP spid="42038" grpId="0"/>
      <p:bldP spid="42039" grpId="0"/>
      <p:bldP spid="42040" grpId="0"/>
      <p:bldP spid="42041" grpId="0"/>
      <p:bldP spid="42042" grpId="0"/>
      <p:bldP spid="42171" grpId="0"/>
      <p:bldP spid="42172" grpId="0"/>
      <p:bldP spid="42174" grpId="0"/>
      <p:bldP spid="42175" grpId="0"/>
      <p:bldP spid="42176" grpId="0"/>
      <p:bldP spid="42177" grpId="0"/>
      <p:bldP spid="42178" grpId="0"/>
      <p:bldP spid="42179" grpId="0"/>
      <p:bldP spid="42180" grpId="0"/>
      <p:bldP spid="4218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ChangeAspect="1" noChangeArrowheads="1"/>
          </p:cNvPicPr>
          <p:nvPr/>
        </p:nvPicPr>
        <p:blipFill>
          <a:blip r:embed="rId2" cstate="print"/>
          <a:srcRect/>
          <a:stretch>
            <a:fillRect/>
          </a:stretch>
        </p:blipFill>
        <p:spPr bwMode="auto">
          <a:xfrm>
            <a:off x="0" y="0"/>
            <a:ext cx="590550" cy="2276475"/>
          </a:xfrm>
          <a:prstGeom prst="rect">
            <a:avLst/>
          </a:prstGeom>
          <a:noFill/>
          <a:ln w="9525">
            <a:noFill/>
            <a:miter lim="800000"/>
            <a:headEnd/>
            <a:tailEnd/>
          </a:ln>
        </p:spPr>
      </p:pic>
      <p:pic>
        <p:nvPicPr>
          <p:cNvPr id="19459" name="Picture 6"/>
          <p:cNvPicPr>
            <a:picLocks noChangeAspect="1" noChangeArrowheads="1"/>
          </p:cNvPicPr>
          <p:nvPr/>
        </p:nvPicPr>
        <p:blipFill>
          <a:blip r:embed="rId2" cstate="print"/>
          <a:srcRect/>
          <a:stretch>
            <a:fillRect/>
          </a:stretch>
        </p:blipFill>
        <p:spPr bwMode="auto">
          <a:xfrm>
            <a:off x="0" y="4581525"/>
            <a:ext cx="590550" cy="2276475"/>
          </a:xfrm>
          <a:prstGeom prst="rect">
            <a:avLst/>
          </a:prstGeom>
          <a:noFill/>
          <a:ln w="9525">
            <a:noFill/>
            <a:miter lim="800000"/>
            <a:headEnd/>
            <a:tailEnd/>
          </a:ln>
        </p:spPr>
      </p:pic>
      <p:pic>
        <p:nvPicPr>
          <p:cNvPr id="19460" name="Picture 7"/>
          <p:cNvPicPr>
            <a:picLocks noChangeAspect="1" noChangeArrowheads="1"/>
          </p:cNvPicPr>
          <p:nvPr/>
        </p:nvPicPr>
        <p:blipFill>
          <a:blip r:embed="rId2" cstate="print"/>
          <a:srcRect/>
          <a:stretch>
            <a:fillRect/>
          </a:stretch>
        </p:blipFill>
        <p:spPr bwMode="auto">
          <a:xfrm>
            <a:off x="0" y="2276475"/>
            <a:ext cx="590550" cy="2305050"/>
          </a:xfrm>
          <a:prstGeom prst="rect">
            <a:avLst/>
          </a:prstGeom>
          <a:noFill/>
          <a:ln w="9525">
            <a:noFill/>
            <a:miter lim="800000"/>
            <a:headEnd/>
            <a:tailEnd/>
          </a:ln>
        </p:spPr>
      </p:pic>
      <p:sp>
        <p:nvSpPr>
          <p:cNvPr id="19461" name="Rectangle 10"/>
          <p:cNvSpPr>
            <a:spLocks noChangeArrowheads="1"/>
          </p:cNvSpPr>
          <p:nvPr/>
        </p:nvSpPr>
        <p:spPr bwMode="auto">
          <a:xfrm>
            <a:off x="900113" y="2133600"/>
            <a:ext cx="7772400" cy="1470025"/>
          </a:xfrm>
          <a:prstGeom prst="rect">
            <a:avLst/>
          </a:prstGeom>
          <a:noFill/>
          <a:ln w="9525">
            <a:noFill/>
            <a:miter lim="800000"/>
            <a:headEnd/>
            <a:tailEnd/>
          </a:ln>
        </p:spPr>
        <p:txBody>
          <a:bodyPr anchor="ctr"/>
          <a:lstStyle/>
          <a:p>
            <a:pPr algn="ctr"/>
            <a:r>
              <a:rPr lang="uk-UA" sz="4400" b="1">
                <a:solidFill>
                  <a:schemeClr val="tx2"/>
                </a:solidFill>
                <a:latin typeface="Monotype Corsiva" pitchFamily="66" charset="0"/>
              </a:rPr>
              <a:t>Дівоче прізвище матері поета?</a:t>
            </a:r>
            <a:endParaRPr lang="ru-RU" sz="4400" b="1">
              <a:solidFill>
                <a:schemeClr val="tx2"/>
              </a:solidFill>
              <a:latin typeface="Monotype Corsiva" pitchFamily="66" charset="0"/>
            </a:endParaRPr>
          </a:p>
        </p:txBody>
      </p:sp>
      <p:sp>
        <p:nvSpPr>
          <p:cNvPr id="19463" name="Rectangle 11"/>
          <p:cNvSpPr>
            <a:spLocks noChangeArrowheads="1"/>
          </p:cNvSpPr>
          <p:nvPr/>
        </p:nvSpPr>
        <p:spPr bwMode="auto">
          <a:xfrm>
            <a:off x="971550" y="4868863"/>
            <a:ext cx="7772400" cy="1470025"/>
          </a:xfrm>
          <a:prstGeom prst="rect">
            <a:avLst/>
          </a:prstGeom>
          <a:noFill/>
          <a:ln w="9525">
            <a:noFill/>
            <a:miter lim="800000"/>
            <a:headEnd/>
            <a:tailEnd/>
          </a:ln>
        </p:spPr>
        <p:txBody>
          <a:bodyPr anchor="ctr"/>
          <a:lstStyle/>
          <a:p>
            <a:pPr algn="ctr"/>
            <a:r>
              <a:rPr lang="uk-UA" sz="4400" b="1" i="1">
                <a:solidFill>
                  <a:srgbClr val="FF0000"/>
                </a:solidFill>
                <a:latin typeface="Forte" pitchFamily="66" charset="0"/>
              </a:rPr>
              <a:t>Катерина Бойко</a:t>
            </a:r>
            <a:endParaRPr lang="ru-RU" sz="4400" b="1" i="1">
              <a:solidFill>
                <a:srgbClr val="FF0000"/>
              </a:solidFill>
              <a:latin typeface="Forte" pitchFamily="66" charset="0"/>
            </a:endParaRPr>
          </a:p>
        </p:txBody>
      </p:sp>
      <p:sp>
        <p:nvSpPr>
          <p:cNvPr id="2" name="WordArt 11"/>
          <p:cNvSpPr>
            <a:spLocks noChangeArrowheads="1" noChangeShapeType="1" noTextEdit="1"/>
          </p:cNvSpPr>
          <p:nvPr/>
        </p:nvSpPr>
        <p:spPr bwMode="auto">
          <a:xfrm>
            <a:off x="1403350" y="765175"/>
            <a:ext cx="6048375" cy="600075"/>
          </a:xfrm>
          <a:prstGeom prst="rect">
            <a:avLst/>
          </a:prstGeom>
        </p:spPr>
        <p:txBody>
          <a:bodyPr wrap="none" fromWordArt="1">
            <a:prstTxWarp prst="textPlain">
              <a:avLst>
                <a:gd name="adj" fmla="val 50000"/>
              </a:avLst>
            </a:prstTxWarp>
          </a:bodyPr>
          <a:lstStyle/>
          <a:p>
            <a:pPr algn="ctr"/>
            <a:r>
              <a:rPr lang="ru-RU" sz="4000" b="1" kern="10">
                <a:ln w="28575">
                  <a:solidFill>
                    <a:srgbClr val="3333CC"/>
                  </a:solidFill>
                  <a:round/>
                  <a:headEnd/>
                  <a:tailEnd/>
                </a:ln>
                <a:solidFill>
                  <a:srgbClr val="B2B2B2">
                    <a:alpha val="50195"/>
                  </a:srgbClr>
                </a:solidFill>
                <a:effectLst>
                  <a:outerShdw dist="45791" dir="2021404" algn="ctr" rotWithShape="0">
                    <a:srgbClr val="9999FF"/>
                  </a:outerShdw>
                </a:effectLst>
                <a:latin typeface="Bookman Old Style"/>
              </a:rPr>
              <a:t>Дитинство Шевченка</a:t>
            </a:r>
          </a:p>
        </p:txBody>
      </p:sp>
      <p:pic>
        <p:nvPicPr>
          <p:cNvPr id="19468" name="Picture 12" descr="Рисунок35"/>
          <p:cNvPicPr>
            <a:picLocks noChangeAspect="1" noChangeArrowheads="1" noCrop="1"/>
          </p:cNvPicPr>
          <p:nvPr/>
        </p:nvPicPr>
        <p:blipFill>
          <a:blip r:embed="rId3" cstate="print"/>
          <a:srcRect/>
          <a:stretch>
            <a:fillRect/>
          </a:stretch>
        </p:blipFill>
        <p:spPr bwMode="auto">
          <a:xfrm>
            <a:off x="7164388" y="4292600"/>
            <a:ext cx="1682750" cy="2160588"/>
          </a:xfrm>
          <a:prstGeom prst="rect">
            <a:avLst/>
          </a:prstGeom>
          <a:noFill/>
          <a:ln w="9525">
            <a:noFill/>
            <a:miter lim="800000"/>
            <a:headEnd/>
            <a:tailEnd/>
          </a:ln>
        </p:spPr>
      </p:pic>
      <p:pic>
        <p:nvPicPr>
          <p:cNvPr id="19465" name="Picture 13">
            <a:hlinkClick r:id="rId4" action="ppaction://hlinksldjump"/>
          </p:cNvPr>
          <p:cNvPicPr>
            <a:picLocks noChangeAspect="1" noChangeArrowheads="1"/>
          </p:cNvPicPr>
          <p:nvPr/>
        </p:nvPicPr>
        <p:blipFill>
          <a:blip r:embed="rId5" cstate="print"/>
          <a:srcRect/>
          <a:stretch>
            <a:fillRect/>
          </a:stretch>
        </p:blipFill>
        <p:spPr bwMode="auto">
          <a:xfrm>
            <a:off x="755650" y="5805488"/>
            <a:ext cx="609600" cy="609600"/>
          </a:xfrm>
          <a:prstGeom prst="rect">
            <a:avLst/>
          </a:prstGeom>
          <a:noFill/>
          <a:ln w="9525">
            <a:noFill/>
            <a:miter lim="800000"/>
            <a:headEnd/>
            <a:tailEnd/>
          </a:ln>
        </p:spPr>
      </p:pic>
      <p:sp>
        <p:nvSpPr>
          <p:cNvPr id="19466" name="AutoShape 14">
            <a:hlinkClick r:id="rId4" action="ppaction://hlinksldjump"/>
          </p:cNvPr>
          <p:cNvSpPr>
            <a:spLocks noChangeArrowheads="1"/>
          </p:cNvSpPr>
          <p:nvPr/>
        </p:nvSpPr>
        <p:spPr bwMode="auto">
          <a:xfrm>
            <a:off x="684213" y="5734050"/>
            <a:ext cx="647700" cy="288925"/>
          </a:xfrm>
          <a:prstGeom prst="leftArrow">
            <a:avLst>
              <a:gd name="adj1" fmla="val 50000"/>
              <a:gd name="adj2" fmla="val 56044"/>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468"/>
                    </p:tgtEl>
                  </p:cond>
                </p:stCondLst>
                <p:endSync evt="end" delay="0">
                  <p:rtn val="all"/>
                </p:endSync>
                <p:childTnLst>
                  <p:par>
                    <p:cTn id="3" fill="hold">
                      <p:stCondLst>
                        <p:cond delay="0"/>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wheel(4)">
                                      <p:cBhvr>
                                        <p:cTn id="7" dur="2000"/>
                                        <p:tgtEl>
                                          <p:spTgt spid="19463"/>
                                        </p:tgtEl>
                                      </p:cBhvr>
                                    </p:animEffect>
                                  </p:childTnLst>
                                </p:cTn>
                              </p:par>
                            </p:childTnLst>
                          </p:cTn>
                        </p:par>
                      </p:childTnLst>
                    </p:cTn>
                  </p:par>
                </p:childTnLst>
              </p:cTn>
              <p:nextCondLst>
                <p:cond evt="onClick" delay="0">
                  <p:tgtEl>
                    <p:spTgt spid="19468"/>
                  </p:tgtEl>
                </p:cond>
              </p:nextCondLst>
            </p:seq>
          </p:childTnLst>
        </p:cTn>
      </p:par>
    </p:tnLst>
    <p:bldLst>
      <p:bldP spid="1946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cstate="print"/>
          <a:srcRect/>
          <a:stretch>
            <a:fillRect/>
          </a:stretch>
        </p:blipFill>
        <p:spPr bwMode="auto">
          <a:xfrm>
            <a:off x="0" y="0"/>
            <a:ext cx="590550" cy="2276475"/>
          </a:xfrm>
          <a:prstGeom prst="rect">
            <a:avLst/>
          </a:prstGeom>
          <a:noFill/>
          <a:ln w="9525">
            <a:noFill/>
            <a:miter lim="800000"/>
            <a:headEnd/>
            <a:tailEnd/>
          </a:ln>
        </p:spPr>
      </p:pic>
      <p:pic>
        <p:nvPicPr>
          <p:cNvPr id="20483" name="Picture 4"/>
          <p:cNvPicPr>
            <a:picLocks noChangeAspect="1" noChangeArrowheads="1"/>
          </p:cNvPicPr>
          <p:nvPr/>
        </p:nvPicPr>
        <p:blipFill>
          <a:blip r:embed="rId2" cstate="print"/>
          <a:srcRect/>
          <a:stretch>
            <a:fillRect/>
          </a:stretch>
        </p:blipFill>
        <p:spPr bwMode="auto">
          <a:xfrm>
            <a:off x="0" y="4581525"/>
            <a:ext cx="590550" cy="2276475"/>
          </a:xfrm>
          <a:prstGeom prst="rect">
            <a:avLst/>
          </a:prstGeom>
          <a:noFill/>
          <a:ln w="9525">
            <a:noFill/>
            <a:miter lim="800000"/>
            <a:headEnd/>
            <a:tailEnd/>
          </a:ln>
        </p:spPr>
      </p:pic>
      <p:pic>
        <p:nvPicPr>
          <p:cNvPr id="20484" name="Picture 5"/>
          <p:cNvPicPr>
            <a:picLocks noChangeAspect="1" noChangeArrowheads="1"/>
          </p:cNvPicPr>
          <p:nvPr/>
        </p:nvPicPr>
        <p:blipFill>
          <a:blip r:embed="rId2" cstate="print"/>
          <a:srcRect/>
          <a:stretch>
            <a:fillRect/>
          </a:stretch>
        </p:blipFill>
        <p:spPr bwMode="auto">
          <a:xfrm>
            <a:off x="0" y="2276475"/>
            <a:ext cx="590550" cy="2305050"/>
          </a:xfrm>
          <a:prstGeom prst="rect">
            <a:avLst/>
          </a:prstGeom>
          <a:noFill/>
          <a:ln w="9525">
            <a:noFill/>
            <a:miter lim="800000"/>
            <a:headEnd/>
            <a:tailEnd/>
          </a:ln>
        </p:spPr>
      </p:pic>
      <p:sp>
        <p:nvSpPr>
          <p:cNvPr id="20485" name="Rectangle 6"/>
          <p:cNvSpPr>
            <a:spLocks noChangeArrowheads="1"/>
          </p:cNvSpPr>
          <p:nvPr/>
        </p:nvSpPr>
        <p:spPr bwMode="auto">
          <a:xfrm>
            <a:off x="971550" y="2349500"/>
            <a:ext cx="7772400" cy="1470025"/>
          </a:xfrm>
          <a:prstGeom prst="rect">
            <a:avLst/>
          </a:prstGeom>
          <a:noFill/>
          <a:ln w="9525">
            <a:noFill/>
            <a:miter lim="800000"/>
            <a:headEnd/>
            <a:tailEnd/>
          </a:ln>
        </p:spPr>
        <p:txBody>
          <a:bodyPr anchor="ctr"/>
          <a:lstStyle/>
          <a:p>
            <a:pPr algn="ctr"/>
            <a:r>
              <a:rPr lang="uk-UA" sz="4400" b="1">
                <a:solidFill>
                  <a:schemeClr val="tx2"/>
                </a:solidFill>
                <a:latin typeface="Monotype Corsiva" pitchFamily="66" charset="0"/>
              </a:rPr>
              <a:t>З ким познайомився Шевченко в Літньому саду в Петербурзі?</a:t>
            </a:r>
            <a:endParaRPr lang="ru-RU" sz="4400" b="1">
              <a:solidFill>
                <a:schemeClr val="tx2"/>
              </a:solidFill>
              <a:latin typeface="Monotype Corsiva" pitchFamily="66" charset="0"/>
            </a:endParaRPr>
          </a:p>
        </p:txBody>
      </p:sp>
      <p:sp>
        <p:nvSpPr>
          <p:cNvPr id="20487" name="Rectangle 7"/>
          <p:cNvSpPr>
            <a:spLocks noChangeArrowheads="1"/>
          </p:cNvSpPr>
          <p:nvPr/>
        </p:nvSpPr>
        <p:spPr bwMode="auto">
          <a:xfrm>
            <a:off x="971550" y="4868863"/>
            <a:ext cx="7772400" cy="1470025"/>
          </a:xfrm>
          <a:prstGeom prst="rect">
            <a:avLst/>
          </a:prstGeom>
          <a:noFill/>
          <a:ln w="9525">
            <a:noFill/>
            <a:miter lim="800000"/>
            <a:headEnd/>
            <a:tailEnd/>
          </a:ln>
        </p:spPr>
        <p:txBody>
          <a:bodyPr anchor="ctr"/>
          <a:lstStyle/>
          <a:p>
            <a:pPr algn="ctr"/>
            <a:r>
              <a:rPr lang="uk-UA" sz="4400" b="1" i="1">
                <a:solidFill>
                  <a:srgbClr val="FF0000"/>
                </a:solidFill>
                <a:latin typeface="Forte" pitchFamily="66" charset="0"/>
              </a:rPr>
              <a:t>З Іваном Сошенком</a:t>
            </a:r>
            <a:endParaRPr lang="ru-RU" sz="4400" b="1" i="1">
              <a:solidFill>
                <a:srgbClr val="FF0000"/>
              </a:solidFill>
              <a:latin typeface="Forte" pitchFamily="66" charset="0"/>
            </a:endParaRPr>
          </a:p>
        </p:txBody>
      </p:sp>
      <p:sp>
        <p:nvSpPr>
          <p:cNvPr id="2" name="WordArt 11"/>
          <p:cNvSpPr>
            <a:spLocks noChangeArrowheads="1" noChangeShapeType="1" noTextEdit="1"/>
          </p:cNvSpPr>
          <p:nvPr/>
        </p:nvSpPr>
        <p:spPr bwMode="auto">
          <a:xfrm>
            <a:off x="1403350" y="765175"/>
            <a:ext cx="6048375" cy="600075"/>
          </a:xfrm>
          <a:prstGeom prst="rect">
            <a:avLst/>
          </a:prstGeom>
        </p:spPr>
        <p:txBody>
          <a:bodyPr wrap="none" fromWordArt="1">
            <a:prstTxWarp prst="textPlain">
              <a:avLst>
                <a:gd name="adj" fmla="val 50000"/>
              </a:avLst>
            </a:prstTxWarp>
          </a:bodyPr>
          <a:lstStyle/>
          <a:p>
            <a:pPr algn="ctr"/>
            <a:r>
              <a:rPr lang="ru-RU" sz="4000" b="1" kern="10">
                <a:ln w="28575">
                  <a:solidFill>
                    <a:srgbClr val="3333CC"/>
                  </a:solidFill>
                  <a:round/>
                  <a:headEnd/>
                  <a:tailEnd/>
                </a:ln>
                <a:solidFill>
                  <a:srgbClr val="B2B2B2">
                    <a:alpha val="50195"/>
                  </a:srgbClr>
                </a:solidFill>
                <a:effectLst>
                  <a:outerShdw dist="45791" dir="2021404" algn="ctr" rotWithShape="0">
                    <a:srgbClr val="9999FF"/>
                  </a:outerShdw>
                </a:effectLst>
                <a:latin typeface="Bookman Old Style"/>
              </a:rPr>
              <a:t>Дитинство Шевченка</a:t>
            </a:r>
          </a:p>
        </p:txBody>
      </p:sp>
      <p:pic>
        <p:nvPicPr>
          <p:cNvPr id="20492" name="Picture 12" descr="Рисунок35"/>
          <p:cNvPicPr>
            <a:picLocks noChangeAspect="1" noChangeArrowheads="1" noCrop="1"/>
          </p:cNvPicPr>
          <p:nvPr/>
        </p:nvPicPr>
        <p:blipFill>
          <a:blip r:embed="rId3" cstate="print"/>
          <a:srcRect/>
          <a:stretch>
            <a:fillRect/>
          </a:stretch>
        </p:blipFill>
        <p:spPr bwMode="auto">
          <a:xfrm>
            <a:off x="7308850" y="4508500"/>
            <a:ext cx="1682750" cy="2160588"/>
          </a:xfrm>
          <a:prstGeom prst="rect">
            <a:avLst/>
          </a:prstGeom>
          <a:noFill/>
          <a:ln w="9525">
            <a:noFill/>
            <a:miter lim="800000"/>
            <a:headEnd/>
            <a:tailEnd/>
          </a:ln>
        </p:spPr>
      </p:pic>
      <p:pic>
        <p:nvPicPr>
          <p:cNvPr id="20489" name="Picture 13">
            <a:hlinkClick r:id="rId4" action="ppaction://hlinksldjump"/>
          </p:cNvPr>
          <p:cNvPicPr>
            <a:picLocks noChangeAspect="1" noChangeArrowheads="1"/>
          </p:cNvPicPr>
          <p:nvPr/>
        </p:nvPicPr>
        <p:blipFill>
          <a:blip r:embed="rId5" cstate="print"/>
          <a:srcRect/>
          <a:stretch>
            <a:fillRect/>
          </a:stretch>
        </p:blipFill>
        <p:spPr bwMode="auto">
          <a:xfrm>
            <a:off x="755650" y="5805488"/>
            <a:ext cx="609600" cy="609600"/>
          </a:xfrm>
          <a:prstGeom prst="rect">
            <a:avLst/>
          </a:prstGeom>
          <a:noFill/>
          <a:ln w="9525">
            <a:noFill/>
            <a:miter lim="800000"/>
            <a:headEnd/>
            <a:tailEnd/>
          </a:ln>
        </p:spPr>
      </p:pic>
      <p:sp>
        <p:nvSpPr>
          <p:cNvPr id="20490" name="AutoShape 14">
            <a:hlinkClick r:id="rId4" action="ppaction://hlinksldjump"/>
          </p:cNvPr>
          <p:cNvSpPr>
            <a:spLocks noChangeArrowheads="1"/>
          </p:cNvSpPr>
          <p:nvPr/>
        </p:nvSpPr>
        <p:spPr bwMode="auto">
          <a:xfrm>
            <a:off x="684213" y="5734050"/>
            <a:ext cx="647700" cy="288925"/>
          </a:xfrm>
          <a:prstGeom prst="leftArrow">
            <a:avLst>
              <a:gd name="adj1" fmla="val 50000"/>
              <a:gd name="adj2" fmla="val 56044"/>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492"/>
                    </p:tgtEl>
                  </p:cond>
                </p:stCondLst>
                <p:endSync evt="end" delay="0">
                  <p:rtn val="all"/>
                </p:endSync>
                <p:childTnLst>
                  <p:par>
                    <p:cTn id="3" fill="hold">
                      <p:stCondLst>
                        <p:cond delay="0"/>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wheel(4)">
                                      <p:cBhvr>
                                        <p:cTn id="7" dur="2000"/>
                                        <p:tgtEl>
                                          <p:spTgt spid="20487"/>
                                        </p:tgtEl>
                                      </p:cBhvr>
                                    </p:animEffect>
                                  </p:childTnLst>
                                </p:cTn>
                              </p:par>
                            </p:childTnLst>
                          </p:cTn>
                        </p:par>
                      </p:childTnLst>
                    </p:cTn>
                  </p:par>
                </p:childTnLst>
              </p:cTn>
              <p:nextCondLst>
                <p:cond evt="onClick" delay="0">
                  <p:tgtEl>
                    <p:spTgt spid="20492"/>
                  </p:tgtEl>
                </p:cond>
              </p:nextCondLst>
            </p:seq>
          </p:childTnLst>
        </p:cTn>
      </p:par>
    </p:tnLst>
    <p:bldLst>
      <p:bldP spid="2048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3" name="Picture 9" descr="candles"/>
          <p:cNvPicPr>
            <a:picLocks noChangeAspect="1" noChangeArrowheads="1" noCrop="1"/>
          </p:cNvPicPr>
          <p:nvPr/>
        </p:nvPicPr>
        <p:blipFill>
          <a:blip r:embed="rId2" cstate="print"/>
          <a:srcRect/>
          <a:stretch>
            <a:fillRect/>
          </a:stretch>
        </p:blipFill>
        <p:spPr bwMode="auto">
          <a:xfrm>
            <a:off x="7248525" y="5705475"/>
            <a:ext cx="1895475" cy="1152525"/>
          </a:xfrm>
          <a:prstGeom prst="rect">
            <a:avLst/>
          </a:prstGeom>
          <a:noFill/>
          <a:ln w="9525">
            <a:noFill/>
            <a:miter lim="800000"/>
            <a:headEnd/>
            <a:tailEnd/>
          </a:ln>
        </p:spPr>
      </p:pic>
      <p:pic>
        <p:nvPicPr>
          <p:cNvPr id="3075" name="Picture 11"/>
          <p:cNvPicPr>
            <a:picLocks noChangeAspect="1" noChangeArrowheads="1"/>
          </p:cNvPicPr>
          <p:nvPr/>
        </p:nvPicPr>
        <p:blipFill>
          <a:blip r:embed="rId3" cstate="print"/>
          <a:srcRect/>
          <a:stretch>
            <a:fillRect/>
          </a:stretch>
        </p:blipFill>
        <p:spPr bwMode="auto">
          <a:xfrm>
            <a:off x="0" y="0"/>
            <a:ext cx="933450" cy="1352550"/>
          </a:xfrm>
          <a:prstGeom prst="rect">
            <a:avLst/>
          </a:prstGeom>
          <a:noFill/>
          <a:ln w="9525">
            <a:noFill/>
            <a:miter lim="800000"/>
            <a:headEnd/>
            <a:tailEnd/>
          </a:ln>
        </p:spPr>
      </p:pic>
      <p:pic>
        <p:nvPicPr>
          <p:cNvPr id="3076" name="Picture 12"/>
          <p:cNvPicPr>
            <a:picLocks noChangeAspect="1" noChangeArrowheads="1"/>
          </p:cNvPicPr>
          <p:nvPr/>
        </p:nvPicPr>
        <p:blipFill>
          <a:blip r:embed="rId3" cstate="print"/>
          <a:srcRect/>
          <a:stretch>
            <a:fillRect/>
          </a:stretch>
        </p:blipFill>
        <p:spPr bwMode="auto">
          <a:xfrm>
            <a:off x="0" y="5373688"/>
            <a:ext cx="933450" cy="1484312"/>
          </a:xfrm>
          <a:prstGeom prst="rect">
            <a:avLst/>
          </a:prstGeom>
          <a:noFill/>
          <a:ln w="9525">
            <a:noFill/>
            <a:miter lim="800000"/>
            <a:headEnd/>
            <a:tailEnd/>
          </a:ln>
        </p:spPr>
      </p:pic>
      <p:pic>
        <p:nvPicPr>
          <p:cNvPr id="3077" name="Picture 13"/>
          <p:cNvPicPr>
            <a:picLocks noChangeAspect="1" noChangeArrowheads="1"/>
          </p:cNvPicPr>
          <p:nvPr/>
        </p:nvPicPr>
        <p:blipFill>
          <a:blip r:embed="rId3" cstate="print"/>
          <a:srcRect/>
          <a:stretch>
            <a:fillRect/>
          </a:stretch>
        </p:blipFill>
        <p:spPr bwMode="auto">
          <a:xfrm>
            <a:off x="0" y="4076700"/>
            <a:ext cx="933450" cy="1352550"/>
          </a:xfrm>
          <a:prstGeom prst="rect">
            <a:avLst/>
          </a:prstGeom>
          <a:noFill/>
          <a:ln w="9525">
            <a:noFill/>
            <a:miter lim="800000"/>
            <a:headEnd/>
            <a:tailEnd/>
          </a:ln>
        </p:spPr>
      </p:pic>
      <p:pic>
        <p:nvPicPr>
          <p:cNvPr id="3078" name="Picture 14"/>
          <p:cNvPicPr>
            <a:picLocks noChangeAspect="1" noChangeArrowheads="1"/>
          </p:cNvPicPr>
          <p:nvPr/>
        </p:nvPicPr>
        <p:blipFill>
          <a:blip r:embed="rId3" cstate="print"/>
          <a:srcRect/>
          <a:stretch>
            <a:fillRect/>
          </a:stretch>
        </p:blipFill>
        <p:spPr bwMode="auto">
          <a:xfrm>
            <a:off x="0" y="2708275"/>
            <a:ext cx="933450" cy="1352550"/>
          </a:xfrm>
          <a:prstGeom prst="rect">
            <a:avLst/>
          </a:prstGeom>
          <a:noFill/>
          <a:ln w="9525">
            <a:noFill/>
            <a:miter lim="800000"/>
            <a:headEnd/>
            <a:tailEnd/>
          </a:ln>
        </p:spPr>
      </p:pic>
      <p:pic>
        <p:nvPicPr>
          <p:cNvPr id="3079" name="Picture 15"/>
          <p:cNvPicPr>
            <a:picLocks noChangeAspect="1" noChangeArrowheads="1"/>
          </p:cNvPicPr>
          <p:nvPr/>
        </p:nvPicPr>
        <p:blipFill>
          <a:blip r:embed="rId3" cstate="print"/>
          <a:srcRect/>
          <a:stretch>
            <a:fillRect/>
          </a:stretch>
        </p:blipFill>
        <p:spPr bwMode="auto">
          <a:xfrm>
            <a:off x="0" y="1341438"/>
            <a:ext cx="933450" cy="1352550"/>
          </a:xfrm>
          <a:prstGeom prst="rect">
            <a:avLst/>
          </a:prstGeom>
          <a:noFill/>
          <a:ln w="9525">
            <a:noFill/>
            <a:miter lim="800000"/>
            <a:headEnd/>
            <a:tailEnd/>
          </a:ln>
        </p:spPr>
      </p:pic>
      <p:sp>
        <p:nvSpPr>
          <p:cNvPr id="6160" name="Rectangle 16"/>
          <p:cNvSpPr>
            <a:spLocks noGrp="1" noChangeArrowheads="1"/>
          </p:cNvSpPr>
          <p:nvPr>
            <p:ph type="title"/>
          </p:nvPr>
        </p:nvSpPr>
        <p:spPr>
          <a:xfrm>
            <a:off x="684213" y="0"/>
            <a:ext cx="8229600" cy="1143000"/>
          </a:xfrm>
        </p:spPr>
        <p:txBody>
          <a:bodyPr/>
          <a:lstStyle/>
          <a:p>
            <a:pPr eaLnBrk="1" hangingPunct="1"/>
            <a:r>
              <a:rPr lang="uk-UA" sz="3600" b="1" i="1" smtClean="0">
                <a:solidFill>
                  <a:srgbClr val="FF0000"/>
                </a:solidFill>
                <a:latin typeface="Bookman Old Style" pitchFamily="18" charset="0"/>
              </a:rPr>
              <a:t>Стислий опис гри</a:t>
            </a:r>
            <a:endParaRPr lang="ru-RU" sz="3600" b="1" i="1" smtClean="0">
              <a:solidFill>
                <a:srgbClr val="FF0000"/>
              </a:solidFill>
              <a:latin typeface="Bookman Old Style" pitchFamily="18" charset="0"/>
            </a:endParaRPr>
          </a:p>
        </p:txBody>
      </p:sp>
      <p:pic>
        <p:nvPicPr>
          <p:cNvPr id="6164" name="Picture 20"/>
          <p:cNvPicPr>
            <a:picLocks noChangeAspect="1" noChangeArrowheads="1"/>
          </p:cNvPicPr>
          <p:nvPr/>
        </p:nvPicPr>
        <p:blipFill>
          <a:blip r:embed="rId4" cstate="print"/>
          <a:srcRect/>
          <a:stretch>
            <a:fillRect/>
          </a:stretch>
        </p:blipFill>
        <p:spPr bwMode="auto">
          <a:xfrm>
            <a:off x="3132138" y="765175"/>
            <a:ext cx="3905250" cy="5037138"/>
          </a:xfrm>
          <a:prstGeom prst="rect">
            <a:avLst/>
          </a:prstGeom>
          <a:noFill/>
          <a:ln w="9525">
            <a:noFill/>
            <a:miter lim="800000"/>
            <a:headEnd/>
            <a:tailEnd/>
          </a:ln>
        </p:spPr>
      </p:pic>
      <p:sp>
        <p:nvSpPr>
          <p:cNvPr id="6162" name="Rectangle 18"/>
          <p:cNvSpPr>
            <a:spLocks noChangeArrowheads="1"/>
          </p:cNvSpPr>
          <p:nvPr/>
        </p:nvSpPr>
        <p:spPr bwMode="auto">
          <a:xfrm>
            <a:off x="1547813" y="981075"/>
            <a:ext cx="7366000" cy="1800225"/>
          </a:xfrm>
          <a:prstGeom prst="rect">
            <a:avLst/>
          </a:prstGeom>
          <a:noFill/>
          <a:ln w="9525">
            <a:noFill/>
            <a:miter lim="800000"/>
            <a:headEnd/>
            <a:tailEnd/>
          </a:ln>
        </p:spPr>
        <p:txBody>
          <a:bodyPr anchor="ctr"/>
          <a:lstStyle/>
          <a:p>
            <a:pPr algn="just"/>
            <a:r>
              <a:rPr lang="uk-UA" sz="2400" b="1" i="1">
                <a:solidFill>
                  <a:schemeClr val="tx2"/>
                </a:solidFill>
                <a:latin typeface="Century Schoolbook" pitchFamily="18" charset="0"/>
              </a:rPr>
              <a:t>Літературна гра проводиться в форматі телевізійної гри “Найрозумніший”. </a:t>
            </a:r>
            <a:br>
              <a:rPr lang="uk-UA" sz="2400" b="1" i="1">
                <a:solidFill>
                  <a:schemeClr val="tx2"/>
                </a:solidFill>
                <a:latin typeface="Century Schoolbook" pitchFamily="18" charset="0"/>
              </a:rPr>
            </a:br>
            <a:r>
              <a:rPr lang="uk-UA" sz="2400" b="1" i="1">
                <a:solidFill>
                  <a:schemeClr val="tx2"/>
                </a:solidFill>
                <a:latin typeface="Century Schoolbook" pitchFamily="18" charset="0"/>
              </a:rPr>
              <a:t>У шоу-грі беруть участь учні середніх та старших класів (всього 12 учнів)</a:t>
            </a:r>
            <a:br>
              <a:rPr lang="uk-UA" sz="2400" b="1" i="1">
                <a:solidFill>
                  <a:schemeClr val="tx2"/>
                </a:solidFill>
                <a:latin typeface="Century Schoolbook" pitchFamily="18" charset="0"/>
              </a:rPr>
            </a:br>
            <a:endParaRPr lang="uk-UA" sz="2400" b="1" i="1">
              <a:solidFill>
                <a:schemeClr val="tx2"/>
              </a:solidFill>
              <a:latin typeface="Century Schoolbook" pitchFamily="18" charset="0"/>
            </a:endParaRPr>
          </a:p>
        </p:txBody>
      </p:sp>
      <p:sp>
        <p:nvSpPr>
          <p:cNvPr id="6161" name="Rectangle 17"/>
          <p:cNvSpPr>
            <a:spLocks noGrp="1" noChangeArrowheads="1"/>
          </p:cNvSpPr>
          <p:nvPr>
            <p:ph type="subTitle" idx="4294967295"/>
          </p:nvPr>
        </p:nvSpPr>
        <p:spPr>
          <a:xfrm>
            <a:off x="1331913" y="2708275"/>
            <a:ext cx="7634287" cy="3598863"/>
          </a:xfrm>
        </p:spPr>
        <p:txBody>
          <a:bodyPr/>
          <a:lstStyle/>
          <a:p>
            <a:pPr marL="0" indent="0" algn="just" eaLnBrk="1" hangingPunct="1">
              <a:lnSpc>
                <a:spcPct val="90000"/>
              </a:lnSpc>
              <a:buFontTx/>
              <a:buNone/>
            </a:pPr>
            <a:r>
              <a:rPr lang="uk-UA" sz="2800" b="1" i="1" smtClean="0">
                <a:solidFill>
                  <a:srgbClr val="FF0000"/>
                </a:solidFill>
                <a:latin typeface="Century Schoolbook" pitchFamily="18" charset="0"/>
              </a:rPr>
              <a:t>Мета:</a:t>
            </a:r>
            <a:r>
              <a:rPr lang="uk-UA" sz="2800" b="1" i="1" smtClean="0">
                <a:latin typeface="Century Schoolbook" pitchFamily="18" charset="0"/>
              </a:rPr>
              <a:t> удосконалювати навички учнів, систематизувати свої знання за періодами творчості Шевченка, перевірити глибину знань текстів. Збагатити запас учнів поетовими творами різних періодів, поширювати світогляд, викликати інтерес до творів, виховувати повагу до поета.</a:t>
            </a:r>
            <a:endParaRPr lang="ru-RU" sz="2800" b="1" i="1" smtClean="0">
              <a:latin typeface="Century Schoolboo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withEffect">
                                  <p:stCondLst>
                                    <p:cond delay="0"/>
                                  </p:stCondLst>
                                  <p:childTnLst>
                                    <p:set>
                                      <p:cBhvr>
                                        <p:cTn id="6" dur="1" fill="hold">
                                          <p:stCondLst>
                                            <p:cond delay="0"/>
                                          </p:stCondLst>
                                        </p:cTn>
                                        <p:tgtEl>
                                          <p:spTgt spid="6160"/>
                                        </p:tgtEl>
                                        <p:attrNameLst>
                                          <p:attrName>style.visibility</p:attrName>
                                        </p:attrNameLst>
                                      </p:cBhvr>
                                      <p:to>
                                        <p:strVal val="visible"/>
                                      </p:to>
                                    </p:set>
                                    <p:anim calcmode="lin" valueType="num">
                                      <p:cBhvr>
                                        <p:cTn id="7" dur="25000" fill="hold"/>
                                        <p:tgtEl>
                                          <p:spTgt spid="6160"/>
                                        </p:tgtEl>
                                        <p:attrNameLst>
                                          <p:attrName>ppt_x</p:attrName>
                                        </p:attrNameLst>
                                      </p:cBhvr>
                                      <p:tavLst>
                                        <p:tav tm="0">
                                          <p:val>
                                            <p:strVal val="#ppt_x"/>
                                          </p:val>
                                        </p:tav>
                                        <p:tav tm="100000">
                                          <p:val>
                                            <p:strVal val="#ppt_x"/>
                                          </p:val>
                                        </p:tav>
                                      </p:tavLst>
                                    </p:anim>
                                    <p:anim calcmode="lin" valueType="num">
                                      <p:cBhvr>
                                        <p:cTn id="8" dur="25000" fill="hold"/>
                                        <p:tgtEl>
                                          <p:spTgt spid="6160"/>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6162"/>
                                        </p:tgtEl>
                                        <p:attrNameLst>
                                          <p:attrName>style.visibility</p:attrName>
                                        </p:attrNameLst>
                                      </p:cBhvr>
                                      <p:to>
                                        <p:strVal val="visible"/>
                                      </p:to>
                                    </p:set>
                                    <p:anim calcmode="lin" valueType="num">
                                      <p:cBhvr>
                                        <p:cTn id="11" dur="25000" fill="hold"/>
                                        <p:tgtEl>
                                          <p:spTgt spid="6162"/>
                                        </p:tgtEl>
                                        <p:attrNameLst>
                                          <p:attrName>ppt_x</p:attrName>
                                        </p:attrNameLst>
                                      </p:cBhvr>
                                      <p:tavLst>
                                        <p:tav tm="0">
                                          <p:val>
                                            <p:strVal val="#ppt_x"/>
                                          </p:val>
                                        </p:tav>
                                        <p:tav tm="100000">
                                          <p:val>
                                            <p:strVal val="#ppt_x"/>
                                          </p:val>
                                        </p:tav>
                                      </p:tavLst>
                                    </p:anim>
                                    <p:anim calcmode="lin" valueType="num">
                                      <p:cBhvr>
                                        <p:cTn id="12" dur="25000" fill="hold"/>
                                        <p:tgtEl>
                                          <p:spTgt spid="6162"/>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6161">
                                            <p:txEl>
                                              <p:pRg st="0" end="0"/>
                                            </p:txEl>
                                          </p:spTgt>
                                        </p:tgtEl>
                                        <p:attrNameLst>
                                          <p:attrName>style.visibility</p:attrName>
                                        </p:attrNameLst>
                                      </p:cBhvr>
                                      <p:to>
                                        <p:strVal val="visible"/>
                                      </p:to>
                                    </p:set>
                                    <p:anim calcmode="lin" valueType="num">
                                      <p:cBhvr>
                                        <p:cTn id="15" dur="25000" fill="hold"/>
                                        <p:tgtEl>
                                          <p:spTgt spid="6161">
                                            <p:txEl>
                                              <p:pRg st="0" end="0"/>
                                            </p:txEl>
                                          </p:spTgt>
                                        </p:tgtEl>
                                        <p:attrNameLst>
                                          <p:attrName>ppt_x</p:attrName>
                                        </p:attrNameLst>
                                      </p:cBhvr>
                                      <p:tavLst>
                                        <p:tav tm="0">
                                          <p:val>
                                            <p:strVal val="#ppt_x"/>
                                          </p:val>
                                        </p:tav>
                                        <p:tav tm="100000">
                                          <p:val>
                                            <p:strVal val="#ppt_x"/>
                                          </p:val>
                                        </p:tav>
                                      </p:tavLst>
                                    </p:anim>
                                    <p:anim calcmode="lin" valueType="num">
                                      <p:cBhvr>
                                        <p:cTn id="16" dur="25000" fill="hold"/>
                                        <p:tgtEl>
                                          <p:spTgt spid="6161">
                                            <p:txEl>
                                              <p:pRg st="0" end="0"/>
                                            </p:txEl>
                                          </p:spTgt>
                                        </p:tgtEl>
                                        <p:attrNameLst>
                                          <p:attrName>ppt_y</p:attrName>
                                        </p:attrNameLst>
                                      </p:cBhvr>
                                      <p:tavLst>
                                        <p:tav tm="0">
                                          <p:val>
                                            <p:strVal val="#ppt_y+1"/>
                                          </p:val>
                                        </p:tav>
                                        <p:tav tm="100000">
                                          <p:val>
                                            <p:strVal val="#ppt_y-1"/>
                                          </p:val>
                                        </p:tav>
                                      </p:tavLst>
                                    </p:anim>
                                  </p:childTnLst>
                                </p:cTn>
                              </p:par>
                            </p:childTnLst>
                          </p:cTn>
                        </p:par>
                        <p:par>
                          <p:cTn id="17" fill="hold">
                            <p:stCondLst>
                              <p:cond delay="25000"/>
                            </p:stCondLst>
                            <p:childTnLst>
                              <p:par>
                                <p:cTn id="18" presetID="8" presetClass="entr" presetSubtype="16" fill="hold" nodeType="afterEffect">
                                  <p:stCondLst>
                                    <p:cond delay="0"/>
                                  </p:stCondLst>
                                  <p:childTnLst>
                                    <p:set>
                                      <p:cBhvr>
                                        <p:cTn id="19" dur="1" fill="hold">
                                          <p:stCondLst>
                                            <p:cond delay="0"/>
                                          </p:stCondLst>
                                        </p:cTn>
                                        <p:tgtEl>
                                          <p:spTgt spid="6153"/>
                                        </p:tgtEl>
                                        <p:attrNameLst>
                                          <p:attrName>style.visibility</p:attrName>
                                        </p:attrNameLst>
                                      </p:cBhvr>
                                      <p:to>
                                        <p:strVal val="visible"/>
                                      </p:to>
                                    </p:set>
                                    <p:animEffect transition="in" filter="diamond(in)">
                                      <p:cBhvr>
                                        <p:cTn id="20" dur="2000"/>
                                        <p:tgtEl>
                                          <p:spTgt spid="6153"/>
                                        </p:tgtEl>
                                      </p:cBhvr>
                                    </p:animEffect>
                                  </p:childTnLst>
                                </p:cTn>
                              </p:par>
                              <p:par>
                                <p:cTn id="21" presetID="53" presetClass="entr" presetSubtype="0" fill="hold" nodeType="withEffect">
                                  <p:stCondLst>
                                    <p:cond delay="0"/>
                                  </p:stCondLst>
                                  <p:childTnLst>
                                    <p:set>
                                      <p:cBhvr>
                                        <p:cTn id="22" dur="1" fill="hold">
                                          <p:stCondLst>
                                            <p:cond delay="0"/>
                                          </p:stCondLst>
                                        </p:cTn>
                                        <p:tgtEl>
                                          <p:spTgt spid="6164"/>
                                        </p:tgtEl>
                                        <p:attrNameLst>
                                          <p:attrName>style.visibility</p:attrName>
                                        </p:attrNameLst>
                                      </p:cBhvr>
                                      <p:to>
                                        <p:strVal val="visible"/>
                                      </p:to>
                                    </p:set>
                                    <p:anim calcmode="lin" valueType="num">
                                      <p:cBhvr>
                                        <p:cTn id="23" dur="2000" fill="hold"/>
                                        <p:tgtEl>
                                          <p:spTgt spid="6164"/>
                                        </p:tgtEl>
                                        <p:attrNameLst>
                                          <p:attrName>ppt_w</p:attrName>
                                        </p:attrNameLst>
                                      </p:cBhvr>
                                      <p:tavLst>
                                        <p:tav tm="0">
                                          <p:val>
                                            <p:fltVal val="0"/>
                                          </p:val>
                                        </p:tav>
                                        <p:tav tm="100000">
                                          <p:val>
                                            <p:strVal val="#ppt_w"/>
                                          </p:val>
                                        </p:tav>
                                      </p:tavLst>
                                    </p:anim>
                                    <p:anim calcmode="lin" valueType="num">
                                      <p:cBhvr>
                                        <p:cTn id="24" dur="2000" fill="hold"/>
                                        <p:tgtEl>
                                          <p:spTgt spid="6164"/>
                                        </p:tgtEl>
                                        <p:attrNameLst>
                                          <p:attrName>ppt_h</p:attrName>
                                        </p:attrNameLst>
                                      </p:cBhvr>
                                      <p:tavLst>
                                        <p:tav tm="0">
                                          <p:val>
                                            <p:fltVal val="0"/>
                                          </p:val>
                                        </p:tav>
                                        <p:tav tm="100000">
                                          <p:val>
                                            <p:strVal val="#ppt_h"/>
                                          </p:val>
                                        </p:tav>
                                      </p:tavLst>
                                    </p:anim>
                                    <p:animEffect transition="in" filter="fade">
                                      <p:cBhvr>
                                        <p:cTn id="25" dur="2000"/>
                                        <p:tgtEl>
                                          <p:spTgt spid="6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0" grpId="0"/>
      <p:bldP spid="6162" grpId="0"/>
      <p:bldP spid="6161"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2" cstate="print"/>
          <a:srcRect/>
          <a:stretch>
            <a:fillRect/>
          </a:stretch>
        </p:blipFill>
        <p:spPr bwMode="auto">
          <a:xfrm>
            <a:off x="0" y="0"/>
            <a:ext cx="590550" cy="2276475"/>
          </a:xfrm>
          <a:prstGeom prst="rect">
            <a:avLst/>
          </a:prstGeom>
          <a:noFill/>
          <a:ln w="9525">
            <a:noFill/>
            <a:miter lim="800000"/>
            <a:headEnd/>
            <a:tailEnd/>
          </a:ln>
        </p:spPr>
      </p:pic>
      <p:pic>
        <p:nvPicPr>
          <p:cNvPr id="21507" name="Picture 4"/>
          <p:cNvPicPr>
            <a:picLocks noChangeAspect="1" noChangeArrowheads="1"/>
          </p:cNvPicPr>
          <p:nvPr/>
        </p:nvPicPr>
        <p:blipFill>
          <a:blip r:embed="rId2" cstate="print"/>
          <a:srcRect/>
          <a:stretch>
            <a:fillRect/>
          </a:stretch>
        </p:blipFill>
        <p:spPr bwMode="auto">
          <a:xfrm>
            <a:off x="0" y="4581525"/>
            <a:ext cx="590550" cy="2276475"/>
          </a:xfrm>
          <a:prstGeom prst="rect">
            <a:avLst/>
          </a:prstGeom>
          <a:noFill/>
          <a:ln w="9525">
            <a:noFill/>
            <a:miter lim="800000"/>
            <a:headEnd/>
            <a:tailEnd/>
          </a:ln>
        </p:spPr>
      </p:pic>
      <p:pic>
        <p:nvPicPr>
          <p:cNvPr id="21508" name="Picture 5"/>
          <p:cNvPicPr>
            <a:picLocks noChangeAspect="1" noChangeArrowheads="1"/>
          </p:cNvPicPr>
          <p:nvPr/>
        </p:nvPicPr>
        <p:blipFill>
          <a:blip r:embed="rId2" cstate="print"/>
          <a:srcRect/>
          <a:stretch>
            <a:fillRect/>
          </a:stretch>
        </p:blipFill>
        <p:spPr bwMode="auto">
          <a:xfrm>
            <a:off x="0" y="2276475"/>
            <a:ext cx="590550" cy="2305050"/>
          </a:xfrm>
          <a:prstGeom prst="rect">
            <a:avLst/>
          </a:prstGeom>
          <a:noFill/>
          <a:ln w="9525">
            <a:noFill/>
            <a:miter lim="800000"/>
            <a:headEnd/>
            <a:tailEnd/>
          </a:ln>
        </p:spPr>
      </p:pic>
      <p:sp>
        <p:nvSpPr>
          <p:cNvPr id="21509" name="Rectangle 6"/>
          <p:cNvSpPr>
            <a:spLocks noChangeArrowheads="1"/>
          </p:cNvSpPr>
          <p:nvPr/>
        </p:nvSpPr>
        <p:spPr bwMode="auto">
          <a:xfrm>
            <a:off x="971550" y="2349500"/>
            <a:ext cx="7772400" cy="1470025"/>
          </a:xfrm>
          <a:prstGeom prst="rect">
            <a:avLst/>
          </a:prstGeom>
          <a:noFill/>
          <a:ln w="9525">
            <a:noFill/>
            <a:miter lim="800000"/>
            <a:headEnd/>
            <a:tailEnd/>
          </a:ln>
        </p:spPr>
        <p:txBody>
          <a:bodyPr anchor="ctr"/>
          <a:lstStyle/>
          <a:p>
            <a:pPr algn="ctr"/>
            <a:r>
              <a:rPr lang="uk-UA" sz="4400" b="1">
                <a:solidFill>
                  <a:schemeClr val="tx2"/>
                </a:solidFill>
                <a:latin typeface="Monotype Corsiva" pitchFamily="66" charset="0"/>
              </a:rPr>
              <a:t>Скільки років Шевченко пробув у кріпацтві?</a:t>
            </a:r>
            <a:endParaRPr lang="ru-RU" sz="4400" b="1">
              <a:solidFill>
                <a:schemeClr val="tx2"/>
              </a:solidFill>
              <a:latin typeface="Monotype Corsiva" pitchFamily="66" charset="0"/>
            </a:endParaRPr>
          </a:p>
        </p:txBody>
      </p:sp>
      <p:sp>
        <p:nvSpPr>
          <p:cNvPr id="21511" name="Rectangle 7"/>
          <p:cNvSpPr>
            <a:spLocks noChangeArrowheads="1"/>
          </p:cNvSpPr>
          <p:nvPr/>
        </p:nvSpPr>
        <p:spPr bwMode="auto">
          <a:xfrm>
            <a:off x="971550" y="4868863"/>
            <a:ext cx="7772400" cy="1470025"/>
          </a:xfrm>
          <a:prstGeom prst="rect">
            <a:avLst/>
          </a:prstGeom>
          <a:noFill/>
          <a:ln w="9525">
            <a:noFill/>
            <a:miter lim="800000"/>
            <a:headEnd/>
            <a:tailEnd/>
          </a:ln>
        </p:spPr>
        <p:txBody>
          <a:bodyPr anchor="ctr"/>
          <a:lstStyle/>
          <a:p>
            <a:pPr algn="ctr"/>
            <a:r>
              <a:rPr lang="uk-UA" sz="4400" b="1" i="1">
                <a:solidFill>
                  <a:srgbClr val="FF0000"/>
                </a:solidFill>
                <a:latin typeface="Forte" pitchFamily="66" charset="0"/>
              </a:rPr>
              <a:t>24 роки</a:t>
            </a:r>
            <a:endParaRPr lang="ru-RU" sz="4400" b="1" i="1">
              <a:solidFill>
                <a:srgbClr val="FF0000"/>
              </a:solidFill>
              <a:latin typeface="Forte" pitchFamily="66" charset="0"/>
            </a:endParaRPr>
          </a:p>
        </p:txBody>
      </p:sp>
      <p:sp>
        <p:nvSpPr>
          <p:cNvPr id="2" name="WordArt 11"/>
          <p:cNvSpPr>
            <a:spLocks noChangeArrowheads="1" noChangeShapeType="1" noTextEdit="1"/>
          </p:cNvSpPr>
          <p:nvPr/>
        </p:nvSpPr>
        <p:spPr bwMode="auto">
          <a:xfrm>
            <a:off x="1403350" y="765175"/>
            <a:ext cx="6048375" cy="600075"/>
          </a:xfrm>
          <a:prstGeom prst="rect">
            <a:avLst/>
          </a:prstGeom>
        </p:spPr>
        <p:txBody>
          <a:bodyPr wrap="none" fromWordArt="1">
            <a:prstTxWarp prst="textPlain">
              <a:avLst>
                <a:gd name="adj" fmla="val 50000"/>
              </a:avLst>
            </a:prstTxWarp>
          </a:bodyPr>
          <a:lstStyle/>
          <a:p>
            <a:pPr algn="ctr"/>
            <a:r>
              <a:rPr lang="ru-RU" sz="4000" b="1" kern="10">
                <a:ln w="28575">
                  <a:solidFill>
                    <a:srgbClr val="3333CC"/>
                  </a:solidFill>
                  <a:round/>
                  <a:headEnd/>
                  <a:tailEnd/>
                </a:ln>
                <a:solidFill>
                  <a:srgbClr val="B2B2B2">
                    <a:alpha val="50195"/>
                  </a:srgbClr>
                </a:solidFill>
                <a:effectLst>
                  <a:outerShdw dist="45791" dir="2021404" algn="ctr" rotWithShape="0">
                    <a:srgbClr val="9999FF"/>
                  </a:outerShdw>
                </a:effectLst>
                <a:latin typeface="Bookman Old Style"/>
              </a:rPr>
              <a:t>Дитинство Шевченка</a:t>
            </a:r>
          </a:p>
        </p:txBody>
      </p:sp>
      <p:pic>
        <p:nvPicPr>
          <p:cNvPr id="21516" name="Picture 12" descr="Рисунок35"/>
          <p:cNvPicPr>
            <a:picLocks noChangeAspect="1" noChangeArrowheads="1" noCrop="1"/>
          </p:cNvPicPr>
          <p:nvPr/>
        </p:nvPicPr>
        <p:blipFill>
          <a:blip r:embed="rId3" cstate="print"/>
          <a:srcRect/>
          <a:stretch>
            <a:fillRect/>
          </a:stretch>
        </p:blipFill>
        <p:spPr bwMode="auto">
          <a:xfrm>
            <a:off x="7235825" y="4437063"/>
            <a:ext cx="1682750" cy="2160587"/>
          </a:xfrm>
          <a:prstGeom prst="rect">
            <a:avLst/>
          </a:prstGeom>
          <a:noFill/>
          <a:ln w="9525">
            <a:noFill/>
            <a:miter lim="800000"/>
            <a:headEnd/>
            <a:tailEnd/>
          </a:ln>
        </p:spPr>
      </p:pic>
      <p:pic>
        <p:nvPicPr>
          <p:cNvPr id="21513" name="Picture 13">
            <a:hlinkClick r:id="rId4" action="ppaction://hlinksldjump"/>
          </p:cNvPr>
          <p:cNvPicPr>
            <a:picLocks noChangeAspect="1" noChangeArrowheads="1"/>
          </p:cNvPicPr>
          <p:nvPr/>
        </p:nvPicPr>
        <p:blipFill>
          <a:blip r:embed="rId5" cstate="print"/>
          <a:srcRect/>
          <a:stretch>
            <a:fillRect/>
          </a:stretch>
        </p:blipFill>
        <p:spPr bwMode="auto">
          <a:xfrm>
            <a:off x="755650" y="5805488"/>
            <a:ext cx="609600" cy="609600"/>
          </a:xfrm>
          <a:prstGeom prst="rect">
            <a:avLst/>
          </a:prstGeom>
          <a:noFill/>
          <a:ln w="9525">
            <a:noFill/>
            <a:miter lim="800000"/>
            <a:headEnd/>
            <a:tailEnd/>
          </a:ln>
        </p:spPr>
      </p:pic>
      <p:sp>
        <p:nvSpPr>
          <p:cNvPr id="21514" name="AutoShape 14">
            <a:hlinkClick r:id="rId4" action="ppaction://hlinksldjump"/>
          </p:cNvPr>
          <p:cNvSpPr>
            <a:spLocks noChangeArrowheads="1"/>
          </p:cNvSpPr>
          <p:nvPr/>
        </p:nvSpPr>
        <p:spPr bwMode="auto">
          <a:xfrm>
            <a:off x="684213" y="5734050"/>
            <a:ext cx="647700" cy="288925"/>
          </a:xfrm>
          <a:prstGeom prst="leftArrow">
            <a:avLst>
              <a:gd name="adj1" fmla="val 50000"/>
              <a:gd name="adj2" fmla="val 56044"/>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516"/>
                    </p:tgtEl>
                  </p:cond>
                </p:stCondLst>
                <p:endSync evt="end" delay="0">
                  <p:rtn val="all"/>
                </p:endSync>
                <p:childTnLst>
                  <p:par>
                    <p:cTn id="3" fill="hold">
                      <p:stCondLst>
                        <p:cond delay="0"/>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animEffect transition="in" filter="wheel(4)">
                                      <p:cBhvr>
                                        <p:cTn id="7" dur="2000"/>
                                        <p:tgtEl>
                                          <p:spTgt spid="21511">
                                            <p:txEl>
                                              <p:pRg st="0" end="0"/>
                                            </p:txEl>
                                          </p:spTgt>
                                        </p:tgtEl>
                                      </p:cBhvr>
                                    </p:animEffect>
                                  </p:childTnLst>
                                </p:cTn>
                              </p:par>
                            </p:childTnLst>
                          </p:cTn>
                        </p:par>
                      </p:childTnLst>
                    </p:cTn>
                  </p:par>
                </p:childTnLst>
              </p:cTn>
              <p:nextCondLst>
                <p:cond evt="onClick" delay="0">
                  <p:tgtEl>
                    <p:spTgt spid="21516"/>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cstate="print"/>
          <a:srcRect/>
          <a:stretch>
            <a:fillRect/>
          </a:stretch>
        </p:blipFill>
        <p:spPr bwMode="auto">
          <a:xfrm>
            <a:off x="0" y="0"/>
            <a:ext cx="590550" cy="2276475"/>
          </a:xfrm>
          <a:prstGeom prst="rect">
            <a:avLst/>
          </a:prstGeom>
          <a:noFill/>
          <a:ln w="9525">
            <a:noFill/>
            <a:miter lim="800000"/>
            <a:headEnd/>
            <a:tailEnd/>
          </a:ln>
        </p:spPr>
      </p:pic>
      <p:pic>
        <p:nvPicPr>
          <p:cNvPr id="22531" name="Picture 4"/>
          <p:cNvPicPr>
            <a:picLocks noChangeAspect="1" noChangeArrowheads="1"/>
          </p:cNvPicPr>
          <p:nvPr/>
        </p:nvPicPr>
        <p:blipFill>
          <a:blip r:embed="rId2" cstate="print"/>
          <a:srcRect/>
          <a:stretch>
            <a:fillRect/>
          </a:stretch>
        </p:blipFill>
        <p:spPr bwMode="auto">
          <a:xfrm>
            <a:off x="0" y="4581525"/>
            <a:ext cx="590550" cy="2276475"/>
          </a:xfrm>
          <a:prstGeom prst="rect">
            <a:avLst/>
          </a:prstGeom>
          <a:noFill/>
          <a:ln w="9525">
            <a:noFill/>
            <a:miter lim="800000"/>
            <a:headEnd/>
            <a:tailEnd/>
          </a:ln>
        </p:spPr>
      </p:pic>
      <p:pic>
        <p:nvPicPr>
          <p:cNvPr id="22532" name="Picture 5"/>
          <p:cNvPicPr>
            <a:picLocks noChangeAspect="1" noChangeArrowheads="1"/>
          </p:cNvPicPr>
          <p:nvPr/>
        </p:nvPicPr>
        <p:blipFill>
          <a:blip r:embed="rId2" cstate="print"/>
          <a:srcRect/>
          <a:stretch>
            <a:fillRect/>
          </a:stretch>
        </p:blipFill>
        <p:spPr bwMode="auto">
          <a:xfrm>
            <a:off x="0" y="2276475"/>
            <a:ext cx="590550" cy="2305050"/>
          </a:xfrm>
          <a:prstGeom prst="rect">
            <a:avLst/>
          </a:prstGeom>
          <a:noFill/>
          <a:ln w="9525">
            <a:noFill/>
            <a:miter lim="800000"/>
            <a:headEnd/>
            <a:tailEnd/>
          </a:ln>
        </p:spPr>
      </p:pic>
      <p:sp>
        <p:nvSpPr>
          <p:cNvPr id="22533" name="Rectangle 6"/>
          <p:cNvSpPr>
            <a:spLocks noChangeArrowheads="1"/>
          </p:cNvSpPr>
          <p:nvPr/>
        </p:nvSpPr>
        <p:spPr bwMode="auto">
          <a:xfrm>
            <a:off x="1116013" y="2492375"/>
            <a:ext cx="7772400" cy="1470025"/>
          </a:xfrm>
          <a:prstGeom prst="rect">
            <a:avLst/>
          </a:prstGeom>
          <a:noFill/>
          <a:ln w="9525">
            <a:noFill/>
            <a:miter lim="800000"/>
            <a:headEnd/>
            <a:tailEnd/>
          </a:ln>
        </p:spPr>
        <p:txBody>
          <a:bodyPr anchor="ctr"/>
          <a:lstStyle/>
          <a:p>
            <a:pPr algn="ctr"/>
            <a:r>
              <a:rPr lang="uk-UA" sz="4400" b="1">
                <a:solidFill>
                  <a:schemeClr val="tx2"/>
                </a:solidFill>
                <a:latin typeface="Monotype Corsiva" pitchFamily="66" charset="0"/>
              </a:rPr>
              <a:t>Скільки у Шевченка було братів і сестер?</a:t>
            </a:r>
            <a:endParaRPr lang="ru-RU" sz="4400" b="1">
              <a:solidFill>
                <a:schemeClr val="tx2"/>
              </a:solidFill>
              <a:latin typeface="Monotype Corsiva" pitchFamily="66" charset="0"/>
            </a:endParaRPr>
          </a:p>
        </p:txBody>
      </p:sp>
      <p:sp>
        <p:nvSpPr>
          <p:cNvPr id="22535" name="Rectangle 7"/>
          <p:cNvSpPr>
            <a:spLocks noChangeArrowheads="1"/>
          </p:cNvSpPr>
          <p:nvPr/>
        </p:nvSpPr>
        <p:spPr bwMode="auto">
          <a:xfrm>
            <a:off x="971550" y="4868863"/>
            <a:ext cx="7772400" cy="1470025"/>
          </a:xfrm>
          <a:prstGeom prst="rect">
            <a:avLst/>
          </a:prstGeom>
          <a:noFill/>
          <a:ln w="9525">
            <a:noFill/>
            <a:miter lim="800000"/>
            <a:headEnd/>
            <a:tailEnd/>
          </a:ln>
        </p:spPr>
        <p:txBody>
          <a:bodyPr anchor="ctr"/>
          <a:lstStyle/>
          <a:p>
            <a:pPr algn="ctr"/>
            <a:r>
              <a:rPr lang="uk-UA" sz="4400" b="1" i="1">
                <a:solidFill>
                  <a:srgbClr val="FF0000"/>
                </a:solidFill>
                <a:latin typeface="Forte" pitchFamily="66" charset="0"/>
              </a:rPr>
              <a:t>Шестеро </a:t>
            </a:r>
            <a:endParaRPr lang="ru-RU" sz="4400" b="1" i="1">
              <a:solidFill>
                <a:srgbClr val="FF0000"/>
              </a:solidFill>
              <a:latin typeface="Forte" pitchFamily="66" charset="0"/>
            </a:endParaRPr>
          </a:p>
        </p:txBody>
      </p:sp>
      <p:sp>
        <p:nvSpPr>
          <p:cNvPr id="2" name="WordArt 11"/>
          <p:cNvSpPr>
            <a:spLocks noChangeArrowheads="1" noChangeShapeType="1" noTextEdit="1"/>
          </p:cNvSpPr>
          <p:nvPr/>
        </p:nvSpPr>
        <p:spPr bwMode="auto">
          <a:xfrm>
            <a:off x="1403350" y="765175"/>
            <a:ext cx="6048375" cy="600075"/>
          </a:xfrm>
          <a:prstGeom prst="rect">
            <a:avLst/>
          </a:prstGeom>
        </p:spPr>
        <p:txBody>
          <a:bodyPr wrap="none" fromWordArt="1">
            <a:prstTxWarp prst="textPlain">
              <a:avLst>
                <a:gd name="adj" fmla="val 50000"/>
              </a:avLst>
            </a:prstTxWarp>
          </a:bodyPr>
          <a:lstStyle/>
          <a:p>
            <a:pPr algn="ctr"/>
            <a:r>
              <a:rPr lang="ru-RU" sz="4000" b="1" kern="10">
                <a:ln w="28575">
                  <a:solidFill>
                    <a:srgbClr val="3333CC"/>
                  </a:solidFill>
                  <a:round/>
                  <a:headEnd/>
                  <a:tailEnd/>
                </a:ln>
                <a:solidFill>
                  <a:srgbClr val="B2B2B2">
                    <a:alpha val="50195"/>
                  </a:srgbClr>
                </a:solidFill>
                <a:effectLst>
                  <a:outerShdw dist="45791" dir="2021404" algn="ctr" rotWithShape="0">
                    <a:srgbClr val="9999FF"/>
                  </a:outerShdw>
                </a:effectLst>
                <a:latin typeface="Bookman Old Style"/>
              </a:rPr>
              <a:t>Дитинство Шевченка</a:t>
            </a:r>
          </a:p>
        </p:txBody>
      </p:sp>
      <p:pic>
        <p:nvPicPr>
          <p:cNvPr id="22540" name="Picture 12" descr="Рисунок35"/>
          <p:cNvPicPr>
            <a:picLocks noChangeAspect="1" noChangeArrowheads="1" noCrop="1"/>
          </p:cNvPicPr>
          <p:nvPr/>
        </p:nvPicPr>
        <p:blipFill>
          <a:blip r:embed="rId3" cstate="print"/>
          <a:srcRect/>
          <a:stretch>
            <a:fillRect/>
          </a:stretch>
        </p:blipFill>
        <p:spPr bwMode="auto">
          <a:xfrm>
            <a:off x="7235825" y="4365625"/>
            <a:ext cx="1682750" cy="2160588"/>
          </a:xfrm>
          <a:prstGeom prst="rect">
            <a:avLst/>
          </a:prstGeom>
          <a:noFill/>
          <a:ln w="9525">
            <a:noFill/>
            <a:miter lim="800000"/>
            <a:headEnd/>
            <a:tailEnd/>
          </a:ln>
        </p:spPr>
      </p:pic>
      <p:pic>
        <p:nvPicPr>
          <p:cNvPr id="22537" name="Picture 13">
            <a:hlinkClick r:id="rId4" action="ppaction://hlinksldjump"/>
          </p:cNvPr>
          <p:cNvPicPr>
            <a:picLocks noChangeAspect="1" noChangeArrowheads="1"/>
          </p:cNvPicPr>
          <p:nvPr/>
        </p:nvPicPr>
        <p:blipFill>
          <a:blip r:embed="rId5" cstate="print"/>
          <a:srcRect/>
          <a:stretch>
            <a:fillRect/>
          </a:stretch>
        </p:blipFill>
        <p:spPr bwMode="auto">
          <a:xfrm>
            <a:off x="755650" y="5805488"/>
            <a:ext cx="609600" cy="609600"/>
          </a:xfrm>
          <a:prstGeom prst="rect">
            <a:avLst/>
          </a:prstGeom>
          <a:noFill/>
          <a:ln w="9525">
            <a:noFill/>
            <a:miter lim="800000"/>
            <a:headEnd/>
            <a:tailEnd/>
          </a:ln>
        </p:spPr>
      </p:pic>
      <p:sp>
        <p:nvSpPr>
          <p:cNvPr id="22538" name="AutoShape 14">
            <a:hlinkClick r:id="rId4" action="ppaction://hlinksldjump"/>
          </p:cNvPr>
          <p:cNvSpPr>
            <a:spLocks noChangeArrowheads="1"/>
          </p:cNvSpPr>
          <p:nvPr/>
        </p:nvSpPr>
        <p:spPr bwMode="auto">
          <a:xfrm>
            <a:off x="684213" y="5734050"/>
            <a:ext cx="647700" cy="288925"/>
          </a:xfrm>
          <a:prstGeom prst="leftArrow">
            <a:avLst>
              <a:gd name="adj1" fmla="val 50000"/>
              <a:gd name="adj2" fmla="val 56044"/>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540"/>
                    </p:tgtEl>
                  </p:cond>
                </p:stCondLst>
                <p:endSync evt="end" delay="0">
                  <p:rtn val="all"/>
                </p:endSync>
                <p:childTnLst>
                  <p:par>
                    <p:cTn id="3" fill="hold">
                      <p:stCondLst>
                        <p:cond delay="0"/>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Effect transition="in" filter="wheel(4)">
                                      <p:cBhvr>
                                        <p:cTn id="7" dur="2000"/>
                                        <p:tgtEl>
                                          <p:spTgt spid="22535"/>
                                        </p:tgtEl>
                                      </p:cBhvr>
                                    </p:animEffect>
                                  </p:childTnLst>
                                </p:cTn>
                              </p:par>
                            </p:childTnLst>
                          </p:cTn>
                        </p:par>
                      </p:childTnLst>
                    </p:cTn>
                  </p:par>
                </p:childTnLst>
              </p:cTn>
              <p:nextCondLst>
                <p:cond evt="onClick" delay="0">
                  <p:tgtEl>
                    <p:spTgt spid="22540"/>
                  </p:tgtEl>
                </p:cond>
              </p:nextCondLst>
            </p:seq>
          </p:childTnLst>
        </p:cTn>
      </p:par>
    </p:tnLst>
    <p:bldLst>
      <p:bldP spid="225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2" cstate="print"/>
          <a:srcRect/>
          <a:stretch>
            <a:fillRect/>
          </a:stretch>
        </p:blipFill>
        <p:spPr bwMode="auto">
          <a:xfrm>
            <a:off x="0" y="0"/>
            <a:ext cx="590550" cy="2276475"/>
          </a:xfrm>
          <a:prstGeom prst="rect">
            <a:avLst/>
          </a:prstGeom>
          <a:noFill/>
          <a:ln w="9525">
            <a:noFill/>
            <a:miter lim="800000"/>
            <a:headEnd/>
            <a:tailEnd/>
          </a:ln>
        </p:spPr>
      </p:pic>
      <p:pic>
        <p:nvPicPr>
          <p:cNvPr id="23555" name="Picture 4"/>
          <p:cNvPicPr>
            <a:picLocks noChangeAspect="1" noChangeArrowheads="1"/>
          </p:cNvPicPr>
          <p:nvPr/>
        </p:nvPicPr>
        <p:blipFill>
          <a:blip r:embed="rId2" cstate="print"/>
          <a:srcRect/>
          <a:stretch>
            <a:fillRect/>
          </a:stretch>
        </p:blipFill>
        <p:spPr bwMode="auto">
          <a:xfrm>
            <a:off x="0" y="4581525"/>
            <a:ext cx="590550" cy="2276475"/>
          </a:xfrm>
          <a:prstGeom prst="rect">
            <a:avLst/>
          </a:prstGeom>
          <a:noFill/>
          <a:ln w="9525">
            <a:noFill/>
            <a:miter lim="800000"/>
            <a:headEnd/>
            <a:tailEnd/>
          </a:ln>
        </p:spPr>
      </p:pic>
      <p:pic>
        <p:nvPicPr>
          <p:cNvPr id="23556" name="Picture 5"/>
          <p:cNvPicPr>
            <a:picLocks noChangeAspect="1" noChangeArrowheads="1"/>
          </p:cNvPicPr>
          <p:nvPr/>
        </p:nvPicPr>
        <p:blipFill>
          <a:blip r:embed="rId2" cstate="print"/>
          <a:srcRect/>
          <a:stretch>
            <a:fillRect/>
          </a:stretch>
        </p:blipFill>
        <p:spPr bwMode="auto">
          <a:xfrm>
            <a:off x="0" y="2276475"/>
            <a:ext cx="590550" cy="2305050"/>
          </a:xfrm>
          <a:prstGeom prst="rect">
            <a:avLst/>
          </a:prstGeom>
          <a:noFill/>
          <a:ln w="9525">
            <a:noFill/>
            <a:miter lim="800000"/>
            <a:headEnd/>
            <a:tailEnd/>
          </a:ln>
        </p:spPr>
      </p:pic>
      <p:sp>
        <p:nvSpPr>
          <p:cNvPr id="23557" name="Rectangle 6"/>
          <p:cNvSpPr>
            <a:spLocks noChangeArrowheads="1"/>
          </p:cNvSpPr>
          <p:nvPr/>
        </p:nvSpPr>
        <p:spPr bwMode="auto">
          <a:xfrm>
            <a:off x="827088" y="2349500"/>
            <a:ext cx="7772400" cy="1470025"/>
          </a:xfrm>
          <a:prstGeom prst="rect">
            <a:avLst/>
          </a:prstGeom>
          <a:noFill/>
          <a:ln w="9525">
            <a:noFill/>
            <a:miter lim="800000"/>
            <a:headEnd/>
            <a:tailEnd/>
          </a:ln>
        </p:spPr>
        <p:txBody>
          <a:bodyPr anchor="ctr"/>
          <a:lstStyle/>
          <a:p>
            <a:pPr algn="ctr"/>
            <a:r>
              <a:rPr lang="uk-UA" sz="4400" b="1">
                <a:solidFill>
                  <a:schemeClr val="tx2"/>
                </a:solidFill>
                <a:latin typeface="Monotype Corsiva" pitchFamily="66" charset="0"/>
              </a:rPr>
              <a:t>Захоплення поета в дитинстві?</a:t>
            </a:r>
            <a:endParaRPr lang="ru-RU" sz="4400" b="1">
              <a:solidFill>
                <a:schemeClr val="tx2"/>
              </a:solidFill>
              <a:latin typeface="Monotype Corsiva" pitchFamily="66" charset="0"/>
            </a:endParaRPr>
          </a:p>
        </p:txBody>
      </p:sp>
      <p:sp>
        <p:nvSpPr>
          <p:cNvPr id="23559" name="Rectangle 7"/>
          <p:cNvSpPr>
            <a:spLocks noChangeArrowheads="1"/>
          </p:cNvSpPr>
          <p:nvPr/>
        </p:nvSpPr>
        <p:spPr bwMode="auto">
          <a:xfrm>
            <a:off x="971550" y="4868863"/>
            <a:ext cx="7772400" cy="1470025"/>
          </a:xfrm>
          <a:prstGeom prst="rect">
            <a:avLst/>
          </a:prstGeom>
          <a:noFill/>
          <a:ln w="9525">
            <a:noFill/>
            <a:miter lim="800000"/>
            <a:headEnd/>
            <a:tailEnd/>
          </a:ln>
        </p:spPr>
        <p:txBody>
          <a:bodyPr anchor="ctr"/>
          <a:lstStyle/>
          <a:p>
            <a:pPr algn="ctr"/>
            <a:r>
              <a:rPr lang="uk-UA" sz="4400" b="1" i="1">
                <a:solidFill>
                  <a:srgbClr val="FF0000"/>
                </a:solidFill>
                <a:latin typeface="Forte" pitchFamily="66" charset="0"/>
              </a:rPr>
              <a:t>Малювання, співи</a:t>
            </a:r>
            <a:endParaRPr lang="ru-RU" sz="4400" b="1" i="1">
              <a:solidFill>
                <a:srgbClr val="FF0000"/>
              </a:solidFill>
              <a:latin typeface="Forte" pitchFamily="66" charset="0"/>
            </a:endParaRPr>
          </a:p>
        </p:txBody>
      </p:sp>
      <p:sp>
        <p:nvSpPr>
          <p:cNvPr id="2" name="WordArt 11"/>
          <p:cNvSpPr>
            <a:spLocks noChangeArrowheads="1" noChangeShapeType="1" noTextEdit="1"/>
          </p:cNvSpPr>
          <p:nvPr/>
        </p:nvSpPr>
        <p:spPr bwMode="auto">
          <a:xfrm>
            <a:off x="1403350" y="765175"/>
            <a:ext cx="6048375" cy="600075"/>
          </a:xfrm>
          <a:prstGeom prst="rect">
            <a:avLst/>
          </a:prstGeom>
        </p:spPr>
        <p:txBody>
          <a:bodyPr wrap="none" fromWordArt="1">
            <a:prstTxWarp prst="textPlain">
              <a:avLst>
                <a:gd name="adj" fmla="val 50000"/>
              </a:avLst>
            </a:prstTxWarp>
          </a:bodyPr>
          <a:lstStyle/>
          <a:p>
            <a:pPr algn="ctr"/>
            <a:r>
              <a:rPr lang="ru-RU" sz="4000" b="1" kern="10">
                <a:ln w="28575">
                  <a:solidFill>
                    <a:srgbClr val="3333CC"/>
                  </a:solidFill>
                  <a:round/>
                  <a:headEnd/>
                  <a:tailEnd/>
                </a:ln>
                <a:solidFill>
                  <a:srgbClr val="B2B2B2">
                    <a:alpha val="50195"/>
                  </a:srgbClr>
                </a:solidFill>
                <a:effectLst>
                  <a:outerShdw dist="45791" dir="2021404" algn="ctr" rotWithShape="0">
                    <a:srgbClr val="9999FF"/>
                  </a:outerShdw>
                </a:effectLst>
                <a:latin typeface="Bookman Old Style"/>
              </a:rPr>
              <a:t>Дитинство Шевченка</a:t>
            </a:r>
          </a:p>
        </p:txBody>
      </p:sp>
      <p:pic>
        <p:nvPicPr>
          <p:cNvPr id="23564" name="Picture 12" descr="Рисунок35"/>
          <p:cNvPicPr>
            <a:picLocks noChangeAspect="1" noChangeArrowheads="1" noCrop="1"/>
          </p:cNvPicPr>
          <p:nvPr/>
        </p:nvPicPr>
        <p:blipFill>
          <a:blip r:embed="rId3" cstate="print"/>
          <a:srcRect/>
          <a:stretch>
            <a:fillRect/>
          </a:stretch>
        </p:blipFill>
        <p:spPr bwMode="auto">
          <a:xfrm>
            <a:off x="7235825" y="4292600"/>
            <a:ext cx="1682750" cy="2160588"/>
          </a:xfrm>
          <a:prstGeom prst="rect">
            <a:avLst/>
          </a:prstGeom>
          <a:noFill/>
          <a:ln w="9525">
            <a:noFill/>
            <a:miter lim="800000"/>
            <a:headEnd/>
            <a:tailEnd/>
          </a:ln>
        </p:spPr>
      </p:pic>
      <p:pic>
        <p:nvPicPr>
          <p:cNvPr id="23561" name="Picture 13">
            <a:hlinkClick r:id="rId4" action="ppaction://hlinksldjump"/>
          </p:cNvPr>
          <p:cNvPicPr>
            <a:picLocks noChangeAspect="1" noChangeArrowheads="1"/>
          </p:cNvPicPr>
          <p:nvPr/>
        </p:nvPicPr>
        <p:blipFill>
          <a:blip r:embed="rId5" cstate="print"/>
          <a:srcRect/>
          <a:stretch>
            <a:fillRect/>
          </a:stretch>
        </p:blipFill>
        <p:spPr bwMode="auto">
          <a:xfrm>
            <a:off x="755650" y="5805488"/>
            <a:ext cx="609600" cy="609600"/>
          </a:xfrm>
          <a:prstGeom prst="rect">
            <a:avLst/>
          </a:prstGeom>
          <a:noFill/>
          <a:ln w="9525">
            <a:noFill/>
            <a:miter lim="800000"/>
            <a:headEnd/>
            <a:tailEnd/>
          </a:ln>
        </p:spPr>
      </p:pic>
      <p:sp>
        <p:nvSpPr>
          <p:cNvPr id="23562" name="AutoShape 14">
            <a:hlinkClick r:id="rId4" action="ppaction://hlinksldjump"/>
          </p:cNvPr>
          <p:cNvSpPr>
            <a:spLocks noChangeArrowheads="1"/>
          </p:cNvSpPr>
          <p:nvPr/>
        </p:nvSpPr>
        <p:spPr bwMode="auto">
          <a:xfrm>
            <a:off x="684213" y="5734050"/>
            <a:ext cx="647700" cy="288925"/>
          </a:xfrm>
          <a:prstGeom prst="leftArrow">
            <a:avLst>
              <a:gd name="adj1" fmla="val 50000"/>
              <a:gd name="adj2" fmla="val 56044"/>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564"/>
                    </p:tgtEl>
                  </p:cond>
                </p:stCondLst>
                <p:endSync evt="end" delay="0">
                  <p:rtn val="all"/>
                </p:endSync>
                <p:childTnLst>
                  <p:par>
                    <p:cTn id="3" fill="hold">
                      <p:stCondLst>
                        <p:cond delay="0"/>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wheel(4)">
                                      <p:cBhvr>
                                        <p:cTn id="7" dur="2000"/>
                                        <p:tgtEl>
                                          <p:spTgt spid="23559"/>
                                        </p:tgtEl>
                                      </p:cBhvr>
                                    </p:animEffect>
                                  </p:childTnLst>
                                </p:cTn>
                              </p:par>
                            </p:childTnLst>
                          </p:cTn>
                        </p:par>
                      </p:childTnLst>
                    </p:cTn>
                  </p:par>
                </p:childTnLst>
              </p:cTn>
              <p:nextCondLst>
                <p:cond evt="onClick" delay="0">
                  <p:tgtEl>
                    <p:spTgt spid="23564"/>
                  </p:tgtEl>
                </p:cond>
              </p:nextCondLst>
            </p:seq>
          </p:childTnLst>
        </p:cTn>
      </p:par>
    </p:tnLst>
    <p:bldLst>
      <p:bldP spid="235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cstate="print"/>
          <a:srcRect/>
          <a:stretch>
            <a:fillRect/>
          </a:stretch>
        </p:blipFill>
        <p:spPr bwMode="auto">
          <a:xfrm>
            <a:off x="0" y="0"/>
            <a:ext cx="590550" cy="2276475"/>
          </a:xfrm>
          <a:prstGeom prst="rect">
            <a:avLst/>
          </a:prstGeom>
          <a:noFill/>
          <a:ln w="9525">
            <a:noFill/>
            <a:miter lim="800000"/>
            <a:headEnd/>
            <a:tailEnd/>
          </a:ln>
        </p:spPr>
      </p:pic>
      <p:pic>
        <p:nvPicPr>
          <p:cNvPr id="24579" name="Picture 5"/>
          <p:cNvPicPr>
            <a:picLocks noChangeAspect="1" noChangeArrowheads="1"/>
          </p:cNvPicPr>
          <p:nvPr/>
        </p:nvPicPr>
        <p:blipFill>
          <a:blip r:embed="rId2" cstate="print"/>
          <a:srcRect/>
          <a:stretch>
            <a:fillRect/>
          </a:stretch>
        </p:blipFill>
        <p:spPr bwMode="auto">
          <a:xfrm>
            <a:off x="0" y="4581525"/>
            <a:ext cx="590550" cy="2276475"/>
          </a:xfrm>
          <a:prstGeom prst="rect">
            <a:avLst/>
          </a:prstGeom>
          <a:noFill/>
          <a:ln w="9525">
            <a:noFill/>
            <a:miter lim="800000"/>
            <a:headEnd/>
            <a:tailEnd/>
          </a:ln>
        </p:spPr>
      </p:pic>
      <p:pic>
        <p:nvPicPr>
          <p:cNvPr id="24580" name="Picture 6"/>
          <p:cNvPicPr>
            <a:picLocks noChangeAspect="1" noChangeArrowheads="1"/>
          </p:cNvPicPr>
          <p:nvPr/>
        </p:nvPicPr>
        <p:blipFill>
          <a:blip r:embed="rId2" cstate="print"/>
          <a:srcRect/>
          <a:stretch>
            <a:fillRect/>
          </a:stretch>
        </p:blipFill>
        <p:spPr bwMode="auto">
          <a:xfrm>
            <a:off x="0" y="2276475"/>
            <a:ext cx="590550" cy="2305050"/>
          </a:xfrm>
          <a:prstGeom prst="rect">
            <a:avLst/>
          </a:prstGeom>
          <a:noFill/>
          <a:ln w="9525">
            <a:noFill/>
            <a:miter lim="800000"/>
            <a:headEnd/>
            <a:tailEnd/>
          </a:ln>
        </p:spPr>
      </p:pic>
      <p:sp>
        <p:nvSpPr>
          <p:cNvPr id="24581" name="Rectangle 7"/>
          <p:cNvSpPr>
            <a:spLocks noChangeArrowheads="1"/>
          </p:cNvSpPr>
          <p:nvPr/>
        </p:nvSpPr>
        <p:spPr bwMode="auto">
          <a:xfrm>
            <a:off x="827088" y="2708275"/>
            <a:ext cx="7772400" cy="1470025"/>
          </a:xfrm>
          <a:prstGeom prst="rect">
            <a:avLst/>
          </a:prstGeom>
          <a:noFill/>
          <a:ln w="9525">
            <a:noFill/>
            <a:miter lim="800000"/>
            <a:headEnd/>
            <a:tailEnd/>
          </a:ln>
        </p:spPr>
        <p:txBody>
          <a:bodyPr anchor="ctr"/>
          <a:lstStyle/>
          <a:p>
            <a:pPr algn="ctr"/>
            <a:r>
              <a:rPr lang="uk-UA" sz="4400" b="1">
                <a:solidFill>
                  <a:schemeClr val="tx2"/>
                </a:solidFill>
                <a:latin typeface="Monotype Corsiva" pitchFamily="66" charset="0"/>
              </a:rPr>
              <a:t>Назвіть перший поетичний твір Т.Шевченка, написаний до викупу з кріпацтва</a:t>
            </a:r>
            <a:endParaRPr lang="ru-RU" sz="4400" b="1">
              <a:solidFill>
                <a:schemeClr val="tx2"/>
              </a:solidFill>
              <a:latin typeface="Monotype Corsiva" pitchFamily="66" charset="0"/>
            </a:endParaRPr>
          </a:p>
        </p:txBody>
      </p:sp>
      <p:sp>
        <p:nvSpPr>
          <p:cNvPr id="24583" name="Rectangle 8"/>
          <p:cNvSpPr>
            <a:spLocks noChangeArrowheads="1"/>
          </p:cNvSpPr>
          <p:nvPr/>
        </p:nvSpPr>
        <p:spPr bwMode="auto">
          <a:xfrm>
            <a:off x="827088" y="4941888"/>
            <a:ext cx="7772400" cy="1470025"/>
          </a:xfrm>
          <a:prstGeom prst="rect">
            <a:avLst/>
          </a:prstGeom>
          <a:noFill/>
          <a:ln w="9525">
            <a:noFill/>
            <a:miter lim="800000"/>
            <a:headEnd/>
            <a:tailEnd/>
          </a:ln>
        </p:spPr>
        <p:txBody>
          <a:bodyPr anchor="ctr"/>
          <a:lstStyle/>
          <a:p>
            <a:pPr algn="ctr"/>
            <a:r>
              <a:rPr lang="uk-UA" sz="4400" b="1" i="1">
                <a:solidFill>
                  <a:srgbClr val="FF0000"/>
                </a:solidFill>
                <a:latin typeface="Forte" pitchFamily="66" charset="0"/>
              </a:rPr>
              <a:t>“Причинна”, 1837  р</a:t>
            </a:r>
            <a:r>
              <a:rPr lang="uk-UA" sz="4400">
                <a:solidFill>
                  <a:schemeClr val="tx2"/>
                </a:solidFill>
              </a:rPr>
              <a:t>.</a:t>
            </a:r>
            <a:endParaRPr lang="ru-RU" sz="4400">
              <a:solidFill>
                <a:schemeClr val="tx2"/>
              </a:solidFill>
            </a:endParaRPr>
          </a:p>
        </p:txBody>
      </p:sp>
      <p:pic>
        <p:nvPicPr>
          <p:cNvPr id="2" name="Picture 11">
            <a:hlinkClick r:id="rId3" action="ppaction://hlinksldjump"/>
          </p:cNvPr>
          <p:cNvPicPr>
            <a:picLocks noChangeAspect="1" noChangeArrowheads="1"/>
          </p:cNvPicPr>
          <p:nvPr/>
        </p:nvPicPr>
        <p:blipFill>
          <a:blip r:embed="rId4" cstate="print"/>
          <a:srcRect/>
          <a:stretch>
            <a:fillRect/>
          </a:stretch>
        </p:blipFill>
        <p:spPr bwMode="auto">
          <a:xfrm>
            <a:off x="755650" y="5805488"/>
            <a:ext cx="609600" cy="609600"/>
          </a:xfrm>
          <a:prstGeom prst="rect">
            <a:avLst/>
          </a:prstGeom>
          <a:noFill/>
          <a:ln w="9525">
            <a:noFill/>
            <a:miter lim="800000"/>
            <a:headEnd/>
            <a:tailEnd/>
          </a:ln>
        </p:spPr>
      </p:pic>
      <p:sp>
        <p:nvSpPr>
          <p:cNvPr id="24584" name="AutoShape 12">
            <a:hlinkClick r:id="rId3" action="ppaction://hlinksldjump"/>
          </p:cNvPr>
          <p:cNvSpPr>
            <a:spLocks noChangeArrowheads="1"/>
          </p:cNvSpPr>
          <p:nvPr/>
        </p:nvSpPr>
        <p:spPr bwMode="auto">
          <a:xfrm>
            <a:off x="684213" y="5734050"/>
            <a:ext cx="647700" cy="288925"/>
          </a:xfrm>
          <a:prstGeom prst="leftArrow">
            <a:avLst>
              <a:gd name="adj1" fmla="val 50000"/>
              <a:gd name="adj2" fmla="val 56044"/>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ru-RU"/>
          </a:p>
        </p:txBody>
      </p:sp>
      <p:sp>
        <p:nvSpPr>
          <p:cNvPr id="24585" name="WordArt 13"/>
          <p:cNvSpPr>
            <a:spLocks noChangeArrowheads="1" noChangeShapeType="1" noTextEdit="1"/>
          </p:cNvSpPr>
          <p:nvPr/>
        </p:nvSpPr>
        <p:spPr bwMode="auto">
          <a:xfrm>
            <a:off x="1835150" y="692150"/>
            <a:ext cx="5327650" cy="1223963"/>
          </a:xfrm>
          <a:prstGeom prst="rect">
            <a:avLst/>
          </a:prstGeom>
        </p:spPr>
        <p:txBody>
          <a:bodyPr wrap="none" fromWordArt="1">
            <a:prstTxWarp prst="textSlantUp">
              <a:avLst>
                <a:gd name="adj" fmla="val 32056"/>
              </a:avLst>
            </a:prstTxWarp>
          </a:bodyPr>
          <a:lstStyle/>
          <a:p>
            <a:pPr algn="ctr"/>
            <a:r>
              <a:rPr lang="ru-RU"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Поезія Кобзаря</a:t>
            </a:r>
          </a:p>
        </p:txBody>
      </p:sp>
      <p:pic>
        <p:nvPicPr>
          <p:cNvPr id="24590" name="Picture 14" descr="book37"/>
          <p:cNvPicPr>
            <a:picLocks noChangeAspect="1" noChangeArrowheads="1" noCrop="1"/>
          </p:cNvPicPr>
          <p:nvPr/>
        </p:nvPicPr>
        <p:blipFill>
          <a:blip r:embed="rId5" cstate="print"/>
          <a:srcRect/>
          <a:stretch>
            <a:fillRect/>
          </a:stretch>
        </p:blipFill>
        <p:spPr bwMode="auto">
          <a:xfrm>
            <a:off x="7451725" y="5516563"/>
            <a:ext cx="1473200" cy="8747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590"/>
                    </p:tgtEl>
                  </p:cond>
                </p:stCondLst>
                <p:endSync evt="end" delay="0">
                  <p:rtn val="all"/>
                </p:endSync>
                <p:childTnLst>
                  <p:par>
                    <p:cTn id="3" fill="hold">
                      <p:stCondLst>
                        <p:cond delay="0"/>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4583">
                                            <p:txEl>
                                              <p:pRg st="0" end="0"/>
                                            </p:txEl>
                                          </p:spTgt>
                                        </p:tgtEl>
                                        <p:attrNameLst>
                                          <p:attrName>style.visibility</p:attrName>
                                        </p:attrNameLst>
                                      </p:cBhvr>
                                      <p:to>
                                        <p:strVal val="visible"/>
                                      </p:to>
                                    </p:set>
                                    <p:anim calcmode="lin" valueType="num">
                                      <p:cBhvr>
                                        <p:cTn id="7" dur="1000" fill="hold"/>
                                        <p:tgtEl>
                                          <p:spTgt spid="2458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458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583">
                                            <p:txEl>
                                              <p:pRg st="0" end="0"/>
                                            </p:txEl>
                                          </p:spTgt>
                                        </p:tgtEl>
                                      </p:cBhvr>
                                    </p:animEffect>
                                  </p:childTnLst>
                                </p:cTn>
                              </p:par>
                            </p:childTnLst>
                          </p:cTn>
                        </p:par>
                      </p:childTnLst>
                    </p:cTn>
                  </p:par>
                </p:childTnLst>
              </p:cTn>
              <p:nextCondLst>
                <p:cond evt="onClick" delay="0">
                  <p:tgtEl>
                    <p:spTgt spid="24590"/>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p:cNvPicPr>
          <p:nvPr/>
        </p:nvPicPr>
        <p:blipFill>
          <a:blip r:embed="rId2" cstate="print"/>
          <a:srcRect/>
          <a:stretch>
            <a:fillRect/>
          </a:stretch>
        </p:blipFill>
        <p:spPr bwMode="auto">
          <a:xfrm>
            <a:off x="0" y="0"/>
            <a:ext cx="590550" cy="2276475"/>
          </a:xfrm>
          <a:prstGeom prst="rect">
            <a:avLst/>
          </a:prstGeom>
          <a:noFill/>
          <a:ln w="9525">
            <a:noFill/>
            <a:miter lim="800000"/>
            <a:headEnd/>
            <a:tailEnd/>
          </a:ln>
        </p:spPr>
      </p:pic>
      <p:pic>
        <p:nvPicPr>
          <p:cNvPr id="25603" name="Picture 4"/>
          <p:cNvPicPr>
            <a:picLocks noChangeAspect="1" noChangeArrowheads="1"/>
          </p:cNvPicPr>
          <p:nvPr/>
        </p:nvPicPr>
        <p:blipFill>
          <a:blip r:embed="rId2" cstate="print"/>
          <a:srcRect/>
          <a:stretch>
            <a:fillRect/>
          </a:stretch>
        </p:blipFill>
        <p:spPr bwMode="auto">
          <a:xfrm>
            <a:off x="0" y="4581525"/>
            <a:ext cx="590550" cy="2276475"/>
          </a:xfrm>
          <a:prstGeom prst="rect">
            <a:avLst/>
          </a:prstGeom>
          <a:noFill/>
          <a:ln w="9525">
            <a:noFill/>
            <a:miter lim="800000"/>
            <a:headEnd/>
            <a:tailEnd/>
          </a:ln>
        </p:spPr>
      </p:pic>
      <p:pic>
        <p:nvPicPr>
          <p:cNvPr id="25604" name="Picture 5"/>
          <p:cNvPicPr>
            <a:picLocks noChangeAspect="1" noChangeArrowheads="1"/>
          </p:cNvPicPr>
          <p:nvPr/>
        </p:nvPicPr>
        <p:blipFill>
          <a:blip r:embed="rId2" cstate="print"/>
          <a:srcRect/>
          <a:stretch>
            <a:fillRect/>
          </a:stretch>
        </p:blipFill>
        <p:spPr bwMode="auto">
          <a:xfrm>
            <a:off x="0" y="2276475"/>
            <a:ext cx="590550" cy="2305050"/>
          </a:xfrm>
          <a:prstGeom prst="rect">
            <a:avLst/>
          </a:prstGeom>
          <a:noFill/>
          <a:ln w="9525">
            <a:noFill/>
            <a:miter lim="800000"/>
            <a:headEnd/>
            <a:tailEnd/>
          </a:ln>
        </p:spPr>
      </p:pic>
      <p:sp>
        <p:nvSpPr>
          <p:cNvPr id="25605" name="Rectangle 6"/>
          <p:cNvSpPr>
            <a:spLocks noChangeArrowheads="1"/>
          </p:cNvSpPr>
          <p:nvPr/>
        </p:nvSpPr>
        <p:spPr bwMode="auto">
          <a:xfrm>
            <a:off x="827088" y="2708275"/>
            <a:ext cx="7772400" cy="1470025"/>
          </a:xfrm>
          <a:prstGeom prst="rect">
            <a:avLst/>
          </a:prstGeom>
          <a:noFill/>
          <a:ln w="9525">
            <a:noFill/>
            <a:miter lim="800000"/>
            <a:headEnd/>
            <a:tailEnd/>
          </a:ln>
        </p:spPr>
        <p:txBody>
          <a:bodyPr anchor="ctr"/>
          <a:lstStyle/>
          <a:p>
            <a:pPr algn="ctr"/>
            <a:r>
              <a:rPr lang="uk-UA" sz="4400" b="1">
                <a:solidFill>
                  <a:schemeClr val="tx2"/>
                </a:solidFill>
                <a:latin typeface="Monotype Corsiva" pitchFamily="66" charset="0"/>
              </a:rPr>
              <a:t>Назвіть драматичні твори Шевченка</a:t>
            </a:r>
            <a:endParaRPr lang="ru-RU" sz="4400" b="1">
              <a:solidFill>
                <a:schemeClr val="tx2"/>
              </a:solidFill>
              <a:latin typeface="Monotype Corsiva" pitchFamily="66" charset="0"/>
            </a:endParaRPr>
          </a:p>
        </p:txBody>
      </p:sp>
      <p:sp>
        <p:nvSpPr>
          <p:cNvPr id="25607" name="Rectangle 7"/>
          <p:cNvSpPr>
            <a:spLocks noChangeArrowheads="1"/>
          </p:cNvSpPr>
          <p:nvPr/>
        </p:nvSpPr>
        <p:spPr bwMode="auto">
          <a:xfrm>
            <a:off x="827088" y="4941888"/>
            <a:ext cx="7772400" cy="1470025"/>
          </a:xfrm>
          <a:prstGeom prst="rect">
            <a:avLst/>
          </a:prstGeom>
          <a:noFill/>
          <a:ln w="9525">
            <a:noFill/>
            <a:miter lim="800000"/>
            <a:headEnd/>
            <a:tailEnd/>
          </a:ln>
        </p:spPr>
        <p:txBody>
          <a:bodyPr anchor="ctr"/>
          <a:lstStyle/>
          <a:p>
            <a:pPr algn="ctr"/>
            <a:r>
              <a:rPr lang="uk-UA" sz="4400" b="1" i="1">
                <a:solidFill>
                  <a:srgbClr val="FF0000"/>
                </a:solidFill>
                <a:latin typeface="Forte" pitchFamily="66" charset="0"/>
              </a:rPr>
              <a:t>“Никита Гайдай”, “Назар Стодоля”</a:t>
            </a:r>
            <a:endParaRPr lang="ru-RU" sz="4400" b="1" i="1">
              <a:solidFill>
                <a:srgbClr val="FF0000"/>
              </a:solidFill>
              <a:latin typeface="Forte" pitchFamily="66" charset="0"/>
            </a:endParaRPr>
          </a:p>
        </p:txBody>
      </p:sp>
      <p:pic>
        <p:nvPicPr>
          <p:cNvPr id="2" name="Picture 12">
            <a:hlinkClick r:id="rId3" action="ppaction://hlinksldjump"/>
          </p:cNvPr>
          <p:cNvPicPr>
            <a:picLocks noChangeAspect="1" noChangeArrowheads="1"/>
          </p:cNvPicPr>
          <p:nvPr/>
        </p:nvPicPr>
        <p:blipFill>
          <a:blip r:embed="rId4" cstate="print"/>
          <a:srcRect/>
          <a:stretch>
            <a:fillRect/>
          </a:stretch>
        </p:blipFill>
        <p:spPr bwMode="auto">
          <a:xfrm>
            <a:off x="755650" y="5805488"/>
            <a:ext cx="609600" cy="609600"/>
          </a:xfrm>
          <a:prstGeom prst="rect">
            <a:avLst/>
          </a:prstGeom>
          <a:noFill/>
          <a:ln w="9525">
            <a:noFill/>
            <a:miter lim="800000"/>
            <a:headEnd/>
            <a:tailEnd/>
          </a:ln>
        </p:spPr>
      </p:pic>
      <p:sp>
        <p:nvSpPr>
          <p:cNvPr id="25608" name="AutoShape 13">
            <a:hlinkClick r:id="rId3" action="ppaction://hlinksldjump"/>
          </p:cNvPr>
          <p:cNvSpPr>
            <a:spLocks noChangeArrowheads="1"/>
          </p:cNvSpPr>
          <p:nvPr/>
        </p:nvSpPr>
        <p:spPr bwMode="auto">
          <a:xfrm>
            <a:off x="684213" y="5734050"/>
            <a:ext cx="647700" cy="288925"/>
          </a:xfrm>
          <a:prstGeom prst="leftArrow">
            <a:avLst>
              <a:gd name="adj1" fmla="val 50000"/>
              <a:gd name="adj2" fmla="val 56044"/>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ru-RU"/>
          </a:p>
        </p:txBody>
      </p:sp>
      <p:sp>
        <p:nvSpPr>
          <p:cNvPr id="25609" name="WordArt 14"/>
          <p:cNvSpPr>
            <a:spLocks noChangeArrowheads="1" noChangeShapeType="1" noTextEdit="1"/>
          </p:cNvSpPr>
          <p:nvPr/>
        </p:nvSpPr>
        <p:spPr bwMode="auto">
          <a:xfrm>
            <a:off x="1835150" y="692150"/>
            <a:ext cx="5327650" cy="1223963"/>
          </a:xfrm>
          <a:prstGeom prst="rect">
            <a:avLst/>
          </a:prstGeom>
        </p:spPr>
        <p:txBody>
          <a:bodyPr wrap="none" fromWordArt="1">
            <a:prstTxWarp prst="textSlantUp">
              <a:avLst>
                <a:gd name="adj" fmla="val 32056"/>
              </a:avLst>
            </a:prstTxWarp>
          </a:bodyPr>
          <a:lstStyle/>
          <a:p>
            <a:pPr algn="ctr"/>
            <a:r>
              <a:rPr lang="ru-RU"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Поезія Кобзаря</a:t>
            </a:r>
          </a:p>
        </p:txBody>
      </p:sp>
      <p:pic>
        <p:nvPicPr>
          <p:cNvPr id="25615" name="Picture 15" descr="book37"/>
          <p:cNvPicPr>
            <a:picLocks noChangeAspect="1" noChangeArrowheads="1" noCrop="1"/>
          </p:cNvPicPr>
          <p:nvPr/>
        </p:nvPicPr>
        <p:blipFill>
          <a:blip r:embed="rId5" cstate="print"/>
          <a:srcRect/>
          <a:stretch>
            <a:fillRect/>
          </a:stretch>
        </p:blipFill>
        <p:spPr bwMode="auto">
          <a:xfrm>
            <a:off x="7451725" y="5516563"/>
            <a:ext cx="1473200" cy="8747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615"/>
                    </p:tgtEl>
                  </p:cond>
                </p:stCondLst>
                <p:endSync evt="end" delay="0">
                  <p:rtn val="all"/>
                </p:endSync>
                <p:childTnLst>
                  <p:par>
                    <p:cTn id="3" fill="hold">
                      <p:stCondLst>
                        <p:cond delay="0"/>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5607">
                                            <p:txEl>
                                              <p:pRg st="0" end="0"/>
                                            </p:txEl>
                                          </p:spTgt>
                                        </p:tgtEl>
                                        <p:attrNameLst>
                                          <p:attrName>style.visibility</p:attrName>
                                        </p:attrNameLst>
                                      </p:cBhvr>
                                      <p:to>
                                        <p:strVal val="visible"/>
                                      </p:to>
                                    </p:set>
                                    <p:anim calcmode="lin" valueType="num">
                                      <p:cBhvr>
                                        <p:cTn id="7" dur="1000" fill="hold"/>
                                        <p:tgtEl>
                                          <p:spTgt spid="2560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560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607">
                                            <p:txEl>
                                              <p:pRg st="0" end="0"/>
                                            </p:txEl>
                                          </p:spTgt>
                                        </p:tgtEl>
                                      </p:cBhvr>
                                    </p:animEffect>
                                  </p:childTnLst>
                                </p:cTn>
                              </p:par>
                            </p:childTnLst>
                          </p:cTn>
                        </p:par>
                      </p:childTnLst>
                    </p:cTn>
                  </p:par>
                </p:childTnLst>
              </p:cTn>
              <p:nextCondLst>
                <p:cond evt="onClick" delay="0">
                  <p:tgtEl>
                    <p:spTgt spid="25615"/>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2" cstate="print"/>
          <a:srcRect/>
          <a:stretch>
            <a:fillRect/>
          </a:stretch>
        </p:blipFill>
        <p:spPr bwMode="auto">
          <a:xfrm>
            <a:off x="0" y="0"/>
            <a:ext cx="590550" cy="2276475"/>
          </a:xfrm>
          <a:prstGeom prst="rect">
            <a:avLst/>
          </a:prstGeom>
          <a:noFill/>
          <a:ln w="9525">
            <a:noFill/>
            <a:miter lim="800000"/>
            <a:headEnd/>
            <a:tailEnd/>
          </a:ln>
        </p:spPr>
      </p:pic>
      <p:pic>
        <p:nvPicPr>
          <p:cNvPr id="26627" name="Picture 4"/>
          <p:cNvPicPr>
            <a:picLocks noChangeAspect="1" noChangeArrowheads="1"/>
          </p:cNvPicPr>
          <p:nvPr/>
        </p:nvPicPr>
        <p:blipFill>
          <a:blip r:embed="rId2" cstate="print"/>
          <a:srcRect/>
          <a:stretch>
            <a:fillRect/>
          </a:stretch>
        </p:blipFill>
        <p:spPr bwMode="auto">
          <a:xfrm>
            <a:off x="0" y="4581525"/>
            <a:ext cx="590550" cy="2276475"/>
          </a:xfrm>
          <a:prstGeom prst="rect">
            <a:avLst/>
          </a:prstGeom>
          <a:noFill/>
          <a:ln w="9525">
            <a:noFill/>
            <a:miter lim="800000"/>
            <a:headEnd/>
            <a:tailEnd/>
          </a:ln>
        </p:spPr>
      </p:pic>
      <p:pic>
        <p:nvPicPr>
          <p:cNvPr id="26628" name="Picture 5"/>
          <p:cNvPicPr>
            <a:picLocks noChangeAspect="1" noChangeArrowheads="1"/>
          </p:cNvPicPr>
          <p:nvPr/>
        </p:nvPicPr>
        <p:blipFill>
          <a:blip r:embed="rId2" cstate="print"/>
          <a:srcRect/>
          <a:stretch>
            <a:fillRect/>
          </a:stretch>
        </p:blipFill>
        <p:spPr bwMode="auto">
          <a:xfrm>
            <a:off x="0" y="2276475"/>
            <a:ext cx="590550" cy="2305050"/>
          </a:xfrm>
          <a:prstGeom prst="rect">
            <a:avLst/>
          </a:prstGeom>
          <a:noFill/>
          <a:ln w="9525">
            <a:noFill/>
            <a:miter lim="800000"/>
            <a:headEnd/>
            <a:tailEnd/>
          </a:ln>
        </p:spPr>
      </p:pic>
      <p:sp>
        <p:nvSpPr>
          <p:cNvPr id="26629" name="Rectangle 6"/>
          <p:cNvSpPr>
            <a:spLocks noChangeArrowheads="1"/>
          </p:cNvSpPr>
          <p:nvPr/>
        </p:nvSpPr>
        <p:spPr bwMode="auto">
          <a:xfrm>
            <a:off x="827088" y="2708275"/>
            <a:ext cx="7772400" cy="1470025"/>
          </a:xfrm>
          <a:prstGeom prst="rect">
            <a:avLst/>
          </a:prstGeom>
          <a:noFill/>
          <a:ln w="9525">
            <a:noFill/>
            <a:miter lim="800000"/>
            <a:headEnd/>
            <a:tailEnd/>
          </a:ln>
        </p:spPr>
        <p:txBody>
          <a:bodyPr anchor="ctr"/>
          <a:lstStyle/>
          <a:p>
            <a:pPr algn="ctr"/>
            <a:r>
              <a:rPr lang="uk-UA" sz="4400" b="1">
                <a:solidFill>
                  <a:schemeClr val="tx2"/>
                </a:solidFill>
                <a:latin typeface="Monotype Corsiva" pitchFamily="66" charset="0"/>
              </a:rPr>
              <a:t>Кому присвячена поема “Катерина”?</a:t>
            </a:r>
            <a:endParaRPr lang="ru-RU" sz="4400" b="1">
              <a:solidFill>
                <a:schemeClr val="tx2"/>
              </a:solidFill>
              <a:latin typeface="Monotype Corsiva" pitchFamily="66" charset="0"/>
            </a:endParaRPr>
          </a:p>
        </p:txBody>
      </p:sp>
      <p:sp>
        <p:nvSpPr>
          <p:cNvPr id="26631" name="Rectangle 7"/>
          <p:cNvSpPr>
            <a:spLocks noChangeArrowheads="1"/>
          </p:cNvSpPr>
          <p:nvPr/>
        </p:nvSpPr>
        <p:spPr bwMode="auto">
          <a:xfrm>
            <a:off x="827088" y="4941888"/>
            <a:ext cx="7772400" cy="1470025"/>
          </a:xfrm>
          <a:prstGeom prst="rect">
            <a:avLst/>
          </a:prstGeom>
          <a:noFill/>
          <a:ln w="9525">
            <a:noFill/>
            <a:miter lim="800000"/>
            <a:headEnd/>
            <a:tailEnd/>
          </a:ln>
        </p:spPr>
        <p:txBody>
          <a:bodyPr anchor="ctr"/>
          <a:lstStyle/>
          <a:p>
            <a:pPr algn="ctr"/>
            <a:r>
              <a:rPr lang="uk-UA" sz="4400" b="1" i="1">
                <a:solidFill>
                  <a:srgbClr val="FF0000"/>
                </a:solidFill>
                <a:latin typeface="Forte" pitchFamily="66" charset="0"/>
              </a:rPr>
              <a:t>Поету Жуковському</a:t>
            </a:r>
            <a:endParaRPr lang="ru-RU" sz="4400" b="1" i="1">
              <a:solidFill>
                <a:srgbClr val="FF0000"/>
              </a:solidFill>
              <a:latin typeface="Forte" pitchFamily="66" charset="0"/>
            </a:endParaRPr>
          </a:p>
        </p:txBody>
      </p:sp>
      <p:pic>
        <p:nvPicPr>
          <p:cNvPr id="2" name="Picture 11">
            <a:hlinkClick r:id="rId3" action="ppaction://hlinksldjump"/>
          </p:cNvPr>
          <p:cNvPicPr>
            <a:picLocks noChangeAspect="1" noChangeArrowheads="1"/>
          </p:cNvPicPr>
          <p:nvPr/>
        </p:nvPicPr>
        <p:blipFill>
          <a:blip r:embed="rId4" cstate="print"/>
          <a:srcRect/>
          <a:stretch>
            <a:fillRect/>
          </a:stretch>
        </p:blipFill>
        <p:spPr bwMode="auto">
          <a:xfrm>
            <a:off x="755650" y="5805488"/>
            <a:ext cx="609600" cy="609600"/>
          </a:xfrm>
          <a:prstGeom prst="rect">
            <a:avLst/>
          </a:prstGeom>
          <a:noFill/>
          <a:ln w="9525">
            <a:noFill/>
            <a:miter lim="800000"/>
            <a:headEnd/>
            <a:tailEnd/>
          </a:ln>
        </p:spPr>
      </p:pic>
      <p:sp>
        <p:nvSpPr>
          <p:cNvPr id="26632" name="AutoShape 12">
            <a:hlinkClick r:id="rId3" action="ppaction://hlinksldjump"/>
          </p:cNvPr>
          <p:cNvSpPr>
            <a:spLocks noChangeArrowheads="1"/>
          </p:cNvSpPr>
          <p:nvPr/>
        </p:nvSpPr>
        <p:spPr bwMode="auto">
          <a:xfrm>
            <a:off x="684213" y="5734050"/>
            <a:ext cx="647700" cy="288925"/>
          </a:xfrm>
          <a:prstGeom prst="leftArrow">
            <a:avLst>
              <a:gd name="adj1" fmla="val 50000"/>
              <a:gd name="adj2" fmla="val 56044"/>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ru-RU"/>
          </a:p>
        </p:txBody>
      </p:sp>
      <p:sp>
        <p:nvSpPr>
          <p:cNvPr id="26633" name="WordArt 13"/>
          <p:cNvSpPr>
            <a:spLocks noChangeArrowheads="1" noChangeShapeType="1" noTextEdit="1"/>
          </p:cNvSpPr>
          <p:nvPr/>
        </p:nvSpPr>
        <p:spPr bwMode="auto">
          <a:xfrm>
            <a:off x="1835150" y="692150"/>
            <a:ext cx="5327650" cy="1223963"/>
          </a:xfrm>
          <a:prstGeom prst="rect">
            <a:avLst/>
          </a:prstGeom>
        </p:spPr>
        <p:txBody>
          <a:bodyPr wrap="none" fromWordArt="1">
            <a:prstTxWarp prst="textSlantUp">
              <a:avLst>
                <a:gd name="adj" fmla="val 32056"/>
              </a:avLst>
            </a:prstTxWarp>
          </a:bodyPr>
          <a:lstStyle/>
          <a:p>
            <a:pPr algn="ctr"/>
            <a:r>
              <a:rPr lang="ru-RU"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Поезія Кобзаря</a:t>
            </a:r>
          </a:p>
        </p:txBody>
      </p:sp>
      <p:pic>
        <p:nvPicPr>
          <p:cNvPr id="26638" name="Picture 14" descr="book37"/>
          <p:cNvPicPr>
            <a:picLocks noChangeAspect="1" noChangeArrowheads="1" noCrop="1"/>
          </p:cNvPicPr>
          <p:nvPr/>
        </p:nvPicPr>
        <p:blipFill>
          <a:blip r:embed="rId5" cstate="print"/>
          <a:srcRect/>
          <a:stretch>
            <a:fillRect/>
          </a:stretch>
        </p:blipFill>
        <p:spPr bwMode="auto">
          <a:xfrm>
            <a:off x="7451725" y="5516563"/>
            <a:ext cx="1473200" cy="8747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638"/>
                    </p:tgtEl>
                  </p:cond>
                </p:stCondLst>
                <p:endSync evt="end" delay="0">
                  <p:rtn val="all"/>
                </p:endSync>
                <p:childTnLst>
                  <p:par>
                    <p:cTn id="3" fill="hold">
                      <p:stCondLst>
                        <p:cond delay="0"/>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6631">
                                            <p:txEl>
                                              <p:pRg st="0" end="0"/>
                                            </p:txEl>
                                          </p:spTgt>
                                        </p:tgtEl>
                                        <p:attrNameLst>
                                          <p:attrName>style.visibility</p:attrName>
                                        </p:attrNameLst>
                                      </p:cBhvr>
                                      <p:to>
                                        <p:strVal val="visible"/>
                                      </p:to>
                                    </p:set>
                                    <p:anim calcmode="lin" valueType="num">
                                      <p:cBhvr>
                                        <p:cTn id="7" dur="1000" fill="hold"/>
                                        <p:tgtEl>
                                          <p:spTgt spid="2663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663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631">
                                            <p:txEl>
                                              <p:pRg st="0" end="0"/>
                                            </p:txEl>
                                          </p:spTgt>
                                        </p:tgtEl>
                                      </p:cBhvr>
                                    </p:animEffect>
                                  </p:childTnLst>
                                </p:cTn>
                              </p:par>
                            </p:childTnLst>
                          </p:cTn>
                        </p:par>
                      </p:childTnLst>
                    </p:cTn>
                  </p:par>
                </p:childTnLst>
              </p:cTn>
              <p:nextCondLst>
                <p:cond evt="onClick" delay="0">
                  <p:tgtEl>
                    <p:spTgt spid="26638"/>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cstate="print"/>
          <a:srcRect/>
          <a:stretch>
            <a:fillRect/>
          </a:stretch>
        </p:blipFill>
        <p:spPr bwMode="auto">
          <a:xfrm>
            <a:off x="0" y="0"/>
            <a:ext cx="590550" cy="2276475"/>
          </a:xfrm>
          <a:prstGeom prst="rect">
            <a:avLst/>
          </a:prstGeom>
          <a:noFill/>
          <a:ln w="9525">
            <a:noFill/>
            <a:miter lim="800000"/>
            <a:headEnd/>
            <a:tailEnd/>
          </a:ln>
        </p:spPr>
      </p:pic>
      <p:pic>
        <p:nvPicPr>
          <p:cNvPr id="27651" name="Picture 4"/>
          <p:cNvPicPr>
            <a:picLocks noChangeAspect="1" noChangeArrowheads="1"/>
          </p:cNvPicPr>
          <p:nvPr/>
        </p:nvPicPr>
        <p:blipFill>
          <a:blip r:embed="rId2" cstate="print"/>
          <a:srcRect/>
          <a:stretch>
            <a:fillRect/>
          </a:stretch>
        </p:blipFill>
        <p:spPr bwMode="auto">
          <a:xfrm>
            <a:off x="0" y="4581525"/>
            <a:ext cx="590550" cy="2276475"/>
          </a:xfrm>
          <a:prstGeom prst="rect">
            <a:avLst/>
          </a:prstGeom>
          <a:noFill/>
          <a:ln w="9525">
            <a:noFill/>
            <a:miter lim="800000"/>
            <a:headEnd/>
            <a:tailEnd/>
          </a:ln>
        </p:spPr>
      </p:pic>
      <p:pic>
        <p:nvPicPr>
          <p:cNvPr id="27652" name="Picture 5"/>
          <p:cNvPicPr>
            <a:picLocks noChangeAspect="1" noChangeArrowheads="1"/>
          </p:cNvPicPr>
          <p:nvPr/>
        </p:nvPicPr>
        <p:blipFill>
          <a:blip r:embed="rId2" cstate="print"/>
          <a:srcRect/>
          <a:stretch>
            <a:fillRect/>
          </a:stretch>
        </p:blipFill>
        <p:spPr bwMode="auto">
          <a:xfrm>
            <a:off x="0" y="2276475"/>
            <a:ext cx="590550" cy="2305050"/>
          </a:xfrm>
          <a:prstGeom prst="rect">
            <a:avLst/>
          </a:prstGeom>
          <a:noFill/>
          <a:ln w="9525">
            <a:noFill/>
            <a:miter lim="800000"/>
            <a:headEnd/>
            <a:tailEnd/>
          </a:ln>
        </p:spPr>
      </p:pic>
      <p:sp>
        <p:nvSpPr>
          <p:cNvPr id="27653" name="Rectangle 6"/>
          <p:cNvSpPr>
            <a:spLocks noChangeArrowheads="1"/>
          </p:cNvSpPr>
          <p:nvPr/>
        </p:nvSpPr>
        <p:spPr bwMode="auto">
          <a:xfrm>
            <a:off x="827088" y="2708275"/>
            <a:ext cx="7772400" cy="1470025"/>
          </a:xfrm>
          <a:prstGeom prst="rect">
            <a:avLst/>
          </a:prstGeom>
          <a:noFill/>
          <a:ln w="9525">
            <a:noFill/>
            <a:miter lim="800000"/>
            <a:headEnd/>
            <a:tailEnd/>
          </a:ln>
        </p:spPr>
        <p:txBody>
          <a:bodyPr anchor="ctr"/>
          <a:lstStyle/>
          <a:p>
            <a:pPr algn="ctr"/>
            <a:r>
              <a:rPr lang="uk-UA" sz="4400" b="1">
                <a:solidFill>
                  <a:schemeClr val="tx2"/>
                </a:solidFill>
                <a:latin typeface="Monotype Corsiva" pitchFamily="66" charset="0"/>
              </a:rPr>
              <a:t>Про який твір П.Куліш сказав:”А драма Ваша – кровавая бойня, от которой поневоле отворачиваешся”</a:t>
            </a:r>
            <a:endParaRPr lang="ru-RU" sz="4400" b="1">
              <a:solidFill>
                <a:schemeClr val="tx2"/>
              </a:solidFill>
              <a:latin typeface="Monotype Corsiva" pitchFamily="66" charset="0"/>
            </a:endParaRPr>
          </a:p>
        </p:txBody>
      </p:sp>
      <p:sp>
        <p:nvSpPr>
          <p:cNvPr id="27655" name="Rectangle 7"/>
          <p:cNvSpPr>
            <a:spLocks noChangeArrowheads="1"/>
          </p:cNvSpPr>
          <p:nvPr/>
        </p:nvSpPr>
        <p:spPr bwMode="auto">
          <a:xfrm>
            <a:off x="827088" y="4941888"/>
            <a:ext cx="7772400" cy="1470025"/>
          </a:xfrm>
          <a:prstGeom prst="rect">
            <a:avLst/>
          </a:prstGeom>
          <a:noFill/>
          <a:ln w="9525">
            <a:noFill/>
            <a:miter lim="800000"/>
            <a:headEnd/>
            <a:tailEnd/>
          </a:ln>
        </p:spPr>
        <p:txBody>
          <a:bodyPr anchor="ctr"/>
          <a:lstStyle/>
          <a:p>
            <a:pPr algn="ctr"/>
            <a:r>
              <a:rPr lang="uk-UA" sz="4400" b="1" i="1">
                <a:solidFill>
                  <a:srgbClr val="FF0000"/>
                </a:solidFill>
                <a:latin typeface="Forte" pitchFamily="66" charset="0"/>
              </a:rPr>
              <a:t>“Гайдамаки”</a:t>
            </a:r>
            <a:endParaRPr lang="ru-RU" sz="4400" b="1" i="1">
              <a:solidFill>
                <a:srgbClr val="FF0000"/>
              </a:solidFill>
              <a:latin typeface="Forte" pitchFamily="66" charset="0"/>
            </a:endParaRPr>
          </a:p>
        </p:txBody>
      </p:sp>
      <p:pic>
        <p:nvPicPr>
          <p:cNvPr id="2" name="Picture 11">
            <a:hlinkClick r:id="rId3" action="ppaction://hlinksldjump"/>
          </p:cNvPr>
          <p:cNvPicPr>
            <a:picLocks noChangeAspect="1" noChangeArrowheads="1"/>
          </p:cNvPicPr>
          <p:nvPr/>
        </p:nvPicPr>
        <p:blipFill>
          <a:blip r:embed="rId4" cstate="print"/>
          <a:srcRect/>
          <a:stretch>
            <a:fillRect/>
          </a:stretch>
        </p:blipFill>
        <p:spPr bwMode="auto">
          <a:xfrm>
            <a:off x="755650" y="5805488"/>
            <a:ext cx="609600" cy="609600"/>
          </a:xfrm>
          <a:prstGeom prst="rect">
            <a:avLst/>
          </a:prstGeom>
          <a:noFill/>
          <a:ln w="9525">
            <a:noFill/>
            <a:miter lim="800000"/>
            <a:headEnd/>
            <a:tailEnd/>
          </a:ln>
        </p:spPr>
      </p:pic>
      <p:sp>
        <p:nvSpPr>
          <p:cNvPr id="27656" name="AutoShape 12">
            <a:hlinkClick r:id="rId3" action="ppaction://hlinksldjump"/>
          </p:cNvPr>
          <p:cNvSpPr>
            <a:spLocks noChangeArrowheads="1"/>
          </p:cNvSpPr>
          <p:nvPr/>
        </p:nvSpPr>
        <p:spPr bwMode="auto">
          <a:xfrm>
            <a:off x="684213" y="5734050"/>
            <a:ext cx="647700" cy="288925"/>
          </a:xfrm>
          <a:prstGeom prst="leftArrow">
            <a:avLst>
              <a:gd name="adj1" fmla="val 50000"/>
              <a:gd name="adj2" fmla="val 56044"/>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ru-RU"/>
          </a:p>
        </p:txBody>
      </p:sp>
      <p:sp>
        <p:nvSpPr>
          <p:cNvPr id="27657" name="WordArt 13"/>
          <p:cNvSpPr>
            <a:spLocks noChangeArrowheads="1" noChangeShapeType="1" noTextEdit="1"/>
          </p:cNvSpPr>
          <p:nvPr/>
        </p:nvSpPr>
        <p:spPr bwMode="auto">
          <a:xfrm>
            <a:off x="1908175" y="476250"/>
            <a:ext cx="5327650" cy="1223963"/>
          </a:xfrm>
          <a:prstGeom prst="rect">
            <a:avLst/>
          </a:prstGeom>
        </p:spPr>
        <p:txBody>
          <a:bodyPr wrap="none" fromWordArt="1">
            <a:prstTxWarp prst="textSlantUp">
              <a:avLst>
                <a:gd name="adj" fmla="val 32056"/>
              </a:avLst>
            </a:prstTxWarp>
          </a:bodyPr>
          <a:lstStyle/>
          <a:p>
            <a:pPr algn="ctr"/>
            <a:r>
              <a:rPr lang="ru-RU"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Поезія Кобзаря</a:t>
            </a:r>
          </a:p>
        </p:txBody>
      </p:sp>
      <p:pic>
        <p:nvPicPr>
          <p:cNvPr id="27662" name="Picture 14" descr="book37"/>
          <p:cNvPicPr>
            <a:picLocks noChangeAspect="1" noChangeArrowheads="1" noCrop="1"/>
          </p:cNvPicPr>
          <p:nvPr/>
        </p:nvPicPr>
        <p:blipFill>
          <a:blip r:embed="rId5" cstate="print"/>
          <a:srcRect/>
          <a:stretch>
            <a:fillRect/>
          </a:stretch>
        </p:blipFill>
        <p:spPr bwMode="auto">
          <a:xfrm>
            <a:off x="7451725" y="5516563"/>
            <a:ext cx="1473200" cy="8747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662"/>
                    </p:tgtEl>
                  </p:cond>
                </p:stCondLst>
                <p:endSync evt="end" delay="0">
                  <p:rtn val="all"/>
                </p:endSync>
                <p:childTnLst>
                  <p:par>
                    <p:cTn id="3" fill="hold">
                      <p:stCondLst>
                        <p:cond delay="0"/>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7655">
                                            <p:txEl>
                                              <p:pRg st="0" end="0"/>
                                            </p:txEl>
                                          </p:spTgt>
                                        </p:tgtEl>
                                        <p:attrNameLst>
                                          <p:attrName>style.visibility</p:attrName>
                                        </p:attrNameLst>
                                      </p:cBhvr>
                                      <p:to>
                                        <p:strVal val="visible"/>
                                      </p:to>
                                    </p:set>
                                    <p:anim calcmode="lin" valueType="num">
                                      <p:cBhvr>
                                        <p:cTn id="7" dur="1000" fill="hold"/>
                                        <p:tgtEl>
                                          <p:spTgt spid="2765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765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55">
                                            <p:txEl>
                                              <p:pRg st="0" end="0"/>
                                            </p:txEl>
                                          </p:spTgt>
                                        </p:tgtEl>
                                      </p:cBhvr>
                                    </p:animEffect>
                                  </p:childTnLst>
                                </p:cTn>
                              </p:par>
                            </p:childTnLst>
                          </p:cTn>
                        </p:par>
                      </p:childTnLst>
                    </p:cTn>
                  </p:par>
                </p:childTnLst>
              </p:cTn>
              <p:nextCondLst>
                <p:cond evt="onClick" delay="0">
                  <p:tgtEl>
                    <p:spTgt spid="2766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2" cstate="print"/>
          <a:srcRect/>
          <a:stretch>
            <a:fillRect/>
          </a:stretch>
        </p:blipFill>
        <p:spPr bwMode="auto">
          <a:xfrm>
            <a:off x="0" y="0"/>
            <a:ext cx="590550" cy="2276475"/>
          </a:xfrm>
          <a:prstGeom prst="rect">
            <a:avLst/>
          </a:prstGeom>
          <a:noFill/>
          <a:ln w="9525">
            <a:noFill/>
            <a:miter lim="800000"/>
            <a:headEnd/>
            <a:tailEnd/>
          </a:ln>
        </p:spPr>
      </p:pic>
      <p:pic>
        <p:nvPicPr>
          <p:cNvPr id="28675" name="Picture 4"/>
          <p:cNvPicPr>
            <a:picLocks noChangeAspect="1" noChangeArrowheads="1"/>
          </p:cNvPicPr>
          <p:nvPr/>
        </p:nvPicPr>
        <p:blipFill>
          <a:blip r:embed="rId2" cstate="print"/>
          <a:srcRect/>
          <a:stretch>
            <a:fillRect/>
          </a:stretch>
        </p:blipFill>
        <p:spPr bwMode="auto">
          <a:xfrm>
            <a:off x="0" y="4581525"/>
            <a:ext cx="590550" cy="2276475"/>
          </a:xfrm>
          <a:prstGeom prst="rect">
            <a:avLst/>
          </a:prstGeom>
          <a:noFill/>
          <a:ln w="9525">
            <a:noFill/>
            <a:miter lim="800000"/>
            <a:headEnd/>
            <a:tailEnd/>
          </a:ln>
        </p:spPr>
      </p:pic>
      <p:pic>
        <p:nvPicPr>
          <p:cNvPr id="28676" name="Picture 5"/>
          <p:cNvPicPr>
            <a:picLocks noChangeAspect="1" noChangeArrowheads="1"/>
          </p:cNvPicPr>
          <p:nvPr/>
        </p:nvPicPr>
        <p:blipFill>
          <a:blip r:embed="rId2" cstate="print"/>
          <a:srcRect/>
          <a:stretch>
            <a:fillRect/>
          </a:stretch>
        </p:blipFill>
        <p:spPr bwMode="auto">
          <a:xfrm>
            <a:off x="0" y="2276475"/>
            <a:ext cx="590550" cy="2305050"/>
          </a:xfrm>
          <a:prstGeom prst="rect">
            <a:avLst/>
          </a:prstGeom>
          <a:noFill/>
          <a:ln w="9525">
            <a:noFill/>
            <a:miter lim="800000"/>
            <a:headEnd/>
            <a:tailEnd/>
          </a:ln>
        </p:spPr>
      </p:pic>
      <p:sp>
        <p:nvSpPr>
          <p:cNvPr id="28677" name="Rectangle 6"/>
          <p:cNvSpPr>
            <a:spLocks noChangeArrowheads="1"/>
          </p:cNvSpPr>
          <p:nvPr/>
        </p:nvSpPr>
        <p:spPr bwMode="auto">
          <a:xfrm>
            <a:off x="827088" y="2708275"/>
            <a:ext cx="7772400" cy="1470025"/>
          </a:xfrm>
          <a:prstGeom prst="rect">
            <a:avLst/>
          </a:prstGeom>
          <a:noFill/>
          <a:ln w="9525">
            <a:noFill/>
            <a:miter lim="800000"/>
            <a:headEnd/>
            <a:tailEnd/>
          </a:ln>
        </p:spPr>
        <p:txBody>
          <a:bodyPr anchor="ctr"/>
          <a:lstStyle/>
          <a:p>
            <a:pPr algn="ctr"/>
            <a:r>
              <a:rPr lang="uk-UA" sz="4400" b="1">
                <a:solidFill>
                  <a:schemeClr val="tx2"/>
                </a:solidFill>
                <a:latin typeface="Monotype Corsiva" pitchFamily="66" charset="0"/>
              </a:rPr>
              <a:t>Яким псевдонімом підписував повісті Т.Шевченко?</a:t>
            </a:r>
            <a:endParaRPr lang="ru-RU" sz="4400" b="1">
              <a:solidFill>
                <a:schemeClr val="tx2"/>
              </a:solidFill>
              <a:latin typeface="Monotype Corsiva" pitchFamily="66" charset="0"/>
            </a:endParaRPr>
          </a:p>
        </p:txBody>
      </p:sp>
      <p:sp>
        <p:nvSpPr>
          <p:cNvPr id="28679" name="Rectangle 7"/>
          <p:cNvSpPr>
            <a:spLocks noChangeArrowheads="1"/>
          </p:cNvSpPr>
          <p:nvPr/>
        </p:nvSpPr>
        <p:spPr bwMode="auto">
          <a:xfrm>
            <a:off x="827088" y="4941888"/>
            <a:ext cx="7772400" cy="1470025"/>
          </a:xfrm>
          <a:prstGeom prst="rect">
            <a:avLst/>
          </a:prstGeom>
          <a:noFill/>
          <a:ln w="9525">
            <a:noFill/>
            <a:miter lim="800000"/>
            <a:headEnd/>
            <a:tailEnd/>
          </a:ln>
        </p:spPr>
        <p:txBody>
          <a:bodyPr anchor="ctr"/>
          <a:lstStyle/>
          <a:p>
            <a:pPr algn="ctr"/>
            <a:r>
              <a:rPr lang="uk-UA" sz="4400" b="1" i="1">
                <a:solidFill>
                  <a:srgbClr val="FF0000"/>
                </a:solidFill>
                <a:latin typeface="Forte" pitchFamily="66" charset="0"/>
              </a:rPr>
              <a:t>Кобзар Дармограй</a:t>
            </a:r>
            <a:endParaRPr lang="ru-RU" sz="4400" b="1" i="1">
              <a:solidFill>
                <a:srgbClr val="FF0000"/>
              </a:solidFill>
              <a:latin typeface="Forte" pitchFamily="66" charset="0"/>
            </a:endParaRPr>
          </a:p>
        </p:txBody>
      </p:sp>
      <p:pic>
        <p:nvPicPr>
          <p:cNvPr id="2" name="Picture 11">
            <a:hlinkClick r:id="rId3" action="ppaction://hlinksldjump"/>
          </p:cNvPr>
          <p:cNvPicPr>
            <a:picLocks noChangeAspect="1" noChangeArrowheads="1"/>
          </p:cNvPicPr>
          <p:nvPr/>
        </p:nvPicPr>
        <p:blipFill>
          <a:blip r:embed="rId4" cstate="print"/>
          <a:srcRect/>
          <a:stretch>
            <a:fillRect/>
          </a:stretch>
        </p:blipFill>
        <p:spPr bwMode="auto">
          <a:xfrm>
            <a:off x="755650" y="5805488"/>
            <a:ext cx="609600" cy="609600"/>
          </a:xfrm>
          <a:prstGeom prst="rect">
            <a:avLst/>
          </a:prstGeom>
          <a:noFill/>
          <a:ln w="9525">
            <a:noFill/>
            <a:miter lim="800000"/>
            <a:headEnd/>
            <a:tailEnd/>
          </a:ln>
        </p:spPr>
      </p:pic>
      <p:sp>
        <p:nvSpPr>
          <p:cNvPr id="28680" name="AutoShape 12">
            <a:hlinkClick r:id="rId3" action="ppaction://hlinksldjump"/>
          </p:cNvPr>
          <p:cNvSpPr>
            <a:spLocks noChangeArrowheads="1"/>
          </p:cNvSpPr>
          <p:nvPr/>
        </p:nvSpPr>
        <p:spPr bwMode="auto">
          <a:xfrm>
            <a:off x="684213" y="5734050"/>
            <a:ext cx="647700" cy="288925"/>
          </a:xfrm>
          <a:prstGeom prst="leftArrow">
            <a:avLst>
              <a:gd name="adj1" fmla="val 50000"/>
              <a:gd name="adj2" fmla="val 56044"/>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ru-RU"/>
          </a:p>
        </p:txBody>
      </p:sp>
      <p:sp>
        <p:nvSpPr>
          <p:cNvPr id="28681" name="WordArt 13"/>
          <p:cNvSpPr>
            <a:spLocks noChangeArrowheads="1" noChangeShapeType="1" noTextEdit="1"/>
          </p:cNvSpPr>
          <p:nvPr/>
        </p:nvSpPr>
        <p:spPr bwMode="auto">
          <a:xfrm>
            <a:off x="1835150" y="692150"/>
            <a:ext cx="5327650" cy="1223963"/>
          </a:xfrm>
          <a:prstGeom prst="rect">
            <a:avLst/>
          </a:prstGeom>
        </p:spPr>
        <p:txBody>
          <a:bodyPr wrap="none" fromWordArt="1">
            <a:prstTxWarp prst="textSlantUp">
              <a:avLst>
                <a:gd name="adj" fmla="val 32056"/>
              </a:avLst>
            </a:prstTxWarp>
          </a:bodyPr>
          <a:lstStyle/>
          <a:p>
            <a:pPr algn="ctr"/>
            <a:r>
              <a:rPr lang="ru-RU"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Поезія Кобзаря</a:t>
            </a:r>
          </a:p>
        </p:txBody>
      </p:sp>
      <p:pic>
        <p:nvPicPr>
          <p:cNvPr id="28686" name="Picture 14" descr="book37"/>
          <p:cNvPicPr>
            <a:picLocks noChangeAspect="1" noChangeArrowheads="1" noCrop="1"/>
          </p:cNvPicPr>
          <p:nvPr/>
        </p:nvPicPr>
        <p:blipFill>
          <a:blip r:embed="rId5" cstate="print"/>
          <a:srcRect/>
          <a:stretch>
            <a:fillRect/>
          </a:stretch>
        </p:blipFill>
        <p:spPr bwMode="auto">
          <a:xfrm>
            <a:off x="7451725" y="5516563"/>
            <a:ext cx="1473200" cy="8747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686"/>
                    </p:tgtEl>
                  </p:cond>
                </p:stCondLst>
                <p:endSync evt="end" delay="0">
                  <p:rtn val="all"/>
                </p:endSync>
                <p:childTnLst>
                  <p:par>
                    <p:cTn id="3" fill="hold">
                      <p:stCondLst>
                        <p:cond delay="0"/>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8679">
                                            <p:txEl>
                                              <p:pRg st="0" end="0"/>
                                            </p:txEl>
                                          </p:spTgt>
                                        </p:tgtEl>
                                        <p:attrNameLst>
                                          <p:attrName>style.visibility</p:attrName>
                                        </p:attrNameLst>
                                      </p:cBhvr>
                                      <p:to>
                                        <p:strVal val="visible"/>
                                      </p:to>
                                    </p:set>
                                    <p:anim calcmode="lin" valueType="num">
                                      <p:cBhvr>
                                        <p:cTn id="7" dur="1000" fill="hold"/>
                                        <p:tgtEl>
                                          <p:spTgt spid="2867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867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79">
                                            <p:txEl>
                                              <p:pRg st="0" end="0"/>
                                            </p:txEl>
                                          </p:spTgt>
                                        </p:tgtEl>
                                      </p:cBhvr>
                                    </p:animEffect>
                                  </p:childTnLst>
                                </p:cTn>
                              </p:par>
                            </p:childTnLst>
                          </p:cTn>
                        </p:par>
                      </p:childTnLst>
                    </p:cTn>
                  </p:par>
                </p:childTnLst>
              </p:cTn>
              <p:nextCondLst>
                <p:cond evt="onClick" delay="0">
                  <p:tgtEl>
                    <p:spTgt spid="28686"/>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cstate="print"/>
          <a:srcRect/>
          <a:stretch>
            <a:fillRect/>
          </a:stretch>
        </p:blipFill>
        <p:spPr bwMode="auto">
          <a:xfrm>
            <a:off x="0" y="0"/>
            <a:ext cx="590550" cy="2276475"/>
          </a:xfrm>
          <a:prstGeom prst="rect">
            <a:avLst/>
          </a:prstGeom>
          <a:noFill/>
          <a:ln w="9525">
            <a:noFill/>
            <a:miter lim="800000"/>
            <a:headEnd/>
            <a:tailEnd/>
          </a:ln>
        </p:spPr>
      </p:pic>
      <p:pic>
        <p:nvPicPr>
          <p:cNvPr id="29699" name="Picture 5"/>
          <p:cNvPicPr>
            <a:picLocks noChangeAspect="1" noChangeArrowheads="1"/>
          </p:cNvPicPr>
          <p:nvPr/>
        </p:nvPicPr>
        <p:blipFill>
          <a:blip r:embed="rId2" cstate="print"/>
          <a:srcRect/>
          <a:stretch>
            <a:fillRect/>
          </a:stretch>
        </p:blipFill>
        <p:spPr bwMode="auto">
          <a:xfrm>
            <a:off x="0" y="4581525"/>
            <a:ext cx="590550" cy="2276475"/>
          </a:xfrm>
          <a:prstGeom prst="rect">
            <a:avLst/>
          </a:prstGeom>
          <a:noFill/>
          <a:ln w="9525">
            <a:noFill/>
            <a:miter lim="800000"/>
            <a:headEnd/>
            <a:tailEnd/>
          </a:ln>
        </p:spPr>
      </p:pic>
      <p:pic>
        <p:nvPicPr>
          <p:cNvPr id="29700" name="Picture 6"/>
          <p:cNvPicPr>
            <a:picLocks noChangeAspect="1" noChangeArrowheads="1"/>
          </p:cNvPicPr>
          <p:nvPr/>
        </p:nvPicPr>
        <p:blipFill>
          <a:blip r:embed="rId2" cstate="print"/>
          <a:srcRect/>
          <a:stretch>
            <a:fillRect/>
          </a:stretch>
        </p:blipFill>
        <p:spPr bwMode="auto">
          <a:xfrm>
            <a:off x="0" y="2276475"/>
            <a:ext cx="590550" cy="2305050"/>
          </a:xfrm>
          <a:prstGeom prst="rect">
            <a:avLst/>
          </a:prstGeom>
          <a:noFill/>
          <a:ln w="9525">
            <a:noFill/>
            <a:miter lim="800000"/>
            <a:headEnd/>
            <a:tailEnd/>
          </a:ln>
        </p:spPr>
      </p:pic>
      <p:sp>
        <p:nvSpPr>
          <p:cNvPr id="29701" name="Rectangle 7"/>
          <p:cNvSpPr>
            <a:spLocks noChangeArrowheads="1"/>
          </p:cNvSpPr>
          <p:nvPr/>
        </p:nvSpPr>
        <p:spPr bwMode="auto">
          <a:xfrm>
            <a:off x="827088" y="2708275"/>
            <a:ext cx="7772400" cy="1470025"/>
          </a:xfrm>
          <a:prstGeom prst="rect">
            <a:avLst/>
          </a:prstGeom>
          <a:noFill/>
          <a:ln w="9525">
            <a:noFill/>
            <a:miter lim="800000"/>
            <a:headEnd/>
            <a:tailEnd/>
          </a:ln>
        </p:spPr>
        <p:txBody>
          <a:bodyPr anchor="ctr"/>
          <a:lstStyle/>
          <a:p>
            <a:pPr algn="ctr"/>
            <a:endParaRPr lang="uk-UA" sz="4400">
              <a:solidFill>
                <a:schemeClr val="tx2"/>
              </a:solidFill>
            </a:endParaRPr>
          </a:p>
        </p:txBody>
      </p:sp>
      <p:sp>
        <p:nvSpPr>
          <p:cNvPr id="29703" name="Rectangle 8"/>
          <p:cNvSpPr>
            <a:spLocks noChangeArrowheads="1"/>
          </p:cNvSpPr>
          <p:nvPr/>
        </p:nvSpPr>
        <p:spPr bwMode="auto">
          <a:xfrm>
            <a:off x="971550" y="4868863"/>
            <a:ext cx="7772400" cy="1470025"/>
          </a:xfrm>
          <a:prstGeom prst="rect">
            <a:avLst/>
          </a:prstGeom>
          <a:noFill/>
          <a:ln w="9525">
            <a:noFill/>
            <a:miter lim="800000"/>
            <a:headEnd/>
            <a:tailEnd/>
          </a:ln>
        </p:spPr>
        <p:txBody>
          <a:bodyPr anchor="ctr"/>
          <a:lstStyle/>
          <a:p>
            <a:pPr algn="ctr"/>
            <a:r>
              <a:rPr lang="uk-UA" sz="4400" b="1" i="1">
                <a:solidFill>
                  <a:srgbClr val="FF0000"/>
                </a:solidFill>
                <a:latin typeface="Forte" pitchFamily="66" charset="0"/>
              </a:rPr>
              <a:t>8 + 1</a:t>
            </a:r>
            <a:endParaRPr lang="ru-RU" sz="4400" b="1" i="1">
              <a:solidFill>
                <a:srgbClr val="FF0000"/>
              </a:solidFill>
              <a:latin typeface="Forte" pitchFamily="66" charset="0"/>
            </a:endParaRPr>
          </a:p>
        </p:txBody>
      </p:sp>
      <p:sp>
        <p:nvSpPr>
          <p:cNvPr id="2" name="Rectangle 9"/>
          <p:cNvSpPr>
            <a:spLocks noChangeArrowheads="1"/>
          </p:cNvSpPr>
          <p:nvPr/>
        </p:nvSpPr>
        <p:spPr bwMode="auto">
          <a:xfrm>
            <a:off x="827088" y="2924175"/>
            <a:ext cx="7772400" cy="1470025"/>
          </a:xfrm>
          <a:prstGeom prst="rect">
            <a:avLst/>
          </a:prstGeom>
          <a:noFill/>
          <a:ln w="9525">
            <a:noFill/>
            <a:miter lim="800000"/>
            <a:headEnd/>
            <a:tailEnd/>
          </a:ln>
        </p:spPr>
        <p:txBody>
          <a:bodyPr anchor="ctr"/>
          <a:lstStyle/>
          <a:p>
            <a:pPr algn="ctr"/>
            <a:r>
              <a:rPr lang="uk-UA" sz="4400" b="1">
                <a:solidFill>
                  <a:schemeClr val="tx2"/>
                </a:solidFill>
                <a:latin typeface="Monotype Corsiva" pitchFamily="66" charset="0"/>
              </a:rPr>
              <a:t>Скільки повістей написав Шевченко?</a:t>
            </a:r>
            <a:endParaRPr lang="ru-RU" sz="4400" b="1">
              <a:solidFill>
                <a:schemeClr val="tx2"/>
              </a:solidFill>
              <a:latin typeface="Monotype Corsiva" pitchFamily="66" charset="0"/>
            </a:endParaRPr>
          </a:p>
        </p:txBody>
      </p:sp>
      <p:pic>
        <p:nvPicPr>
          <p:cNvPr id="29704" name="Picture 12">
            <a:hlinkClick r:id="rId3" action="ppaction://hlinksldjump"/>
          </p:cNvPr>
          <p:cNvPicPr>
            <a:picLocks noChangeAspect="1" noChangeArrowheads="1"/>
          </p:cNvPicPr>
          <p:nvPr/>
        </p:nvPicPr>
        <p:blipFill>
          <a:blip r:embed="rId4" cstate="print"/>
          <a:srcRect/>
          <a:stretch>
            <a:fillRect/>
          </a:stretch>
        </p:blipFill>
        <p:spPr bwMode="auto">
          <a:xfrm>
            <a:off x="755650" y="5805488"/>
            <a:ext cx="609600" cy="609600"/>
          </a:xfrm>
          <a:prstGeom prst="rect">
            <a:avLst/>
          </a:prstGeom>
          <a:noFill/>
          <a:ln w="9525">
            <a:noFill/>
            <a:miter lim="800000"/>
            <a:headEnd/>
            <a:tailEnd/>
          </a:ln>
        </p:spPr>
      </p:pic>
      <p:sp>
        <p:nvSpPr>
          <p:cNvPr id="29705" name="AutoShape 13">
            <a:hlinkClick r:id="rId3" action="ppaction://hlinksldjump"/>
          </p:cNvPr>
          <p:cNvSpPr>
            <a:spLocks noChangeArrowheads="1"/>
          </p:cNvSpPr>
          <p:nvPr/>
        </p:nvSpPr>
        <p:spPr bwMode="auto">
          <a:xfrm>
            <a:off x="684213" y="5734050"/>
            <a:ext cx="647700" cy="288925"/>
          </a:xfrm>
          <a:prstGeom prst="leftArrow">
            <a:avLst>
              <a:gd name="adj1" fmla="val 50000"/>
              <a:gd name="adj2" fmla="val 56044"/>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ru-RU"/>
          </a:p>
        </p:txBody>
      </p:sp>
      <p:sp>
        <p:nvSpPr>
          <p:cNvPr id="29706" name="WordArt 14" descr="Розовая тисненая бумага"/>
          <p:cNvSpPr>
            <a:spLocks noChangeArrowheads="1" noChangeShapeType="1" noTextEdit="1"/>
          </p:cNvSpPr>
          <p:nvPr/>
        </p:nvSpPr>
        <p:spPr bwMode="auto">
          <a:xfrm>
            <a:off x="1835150" y="260350"/>
            <a:ext cx="6049963" cy="1223963"/>
          </a:xfrm>
          <a:prstGeom prst="rect">
            <a:avLst/>
          </a:prstGeom>
        </p:spPr>
        <p:txBody>
          <a:bodyPr wrap="none" fromWordArt="1">
            <a:prstTxWarp prst="textCanDown">
              <a:avLst>
                <a:gd name="adj" fmla="val 33333"/>
              </a:avLst>
            </a:prstTxWarp>
          </a:bodyPr>
          <a:lstStyle/>
          <a:p>
            <a:pPr algn="ctr"/>
            <a:r>
              <a:rPr lang="ru-RU" sz="3600" b="1" kern="10">
                <a:ln w="19050">
                  <a:solidFill>
                    <a:srgbClr val="FF0000"/>
                  </a:solidFill>
                  <a:round/>
                  <a:headEnd/>
                  <a:tailEnd/>
                </a:ln>
                <a:blipFill dpi="0" rotWithShape="1">
                  <a:blip r:embed="rId5"/>
                  <a:srcRect/>
                  <a:tile tx="0" ty="0" sx="100000" sy="100000" flip="none" algn="tl"/>
                </a:blipFill>
                <a:latin typeface="Times New Roman"/>
                <a:cs typeface="Times New Roman"/>
              </a:rPr>
              <a:t>Літературна спадщина</a:t>
            </a:r>
          </a:p>
        </p:txBody>
      </p:sp>
      <p:pic>
        <p:nvPicPr>
          <p:cNvPr id="29711" name="Picture 15" descr="book38"/>
          <p:cNvPicPr>
            <a:picLocks noChangeAspect="1" noChangeArrowheads="1" noCrop="1"/>
          </p:cNvPicPr>
          <p:nvPr/>
        </p:nvPicPr>
        <p:blipFill>
          <a:blip r:embed="rId6" cstate="print"/>
          <a:srcRect/>
          <a:stretch>
            <a:fillRect/>
          </a:stretch>
        </p:blipFill>
        <p:spPr bwMode="auto">
          <a:xfrm>
            <a:off x="7524750" y="5516563"/>
            <a:ext cx="1285875" cy="1047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711"/>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9703">
                                            <p:txEl>
                                              <p:pRg st="0" end="0"/>
                                            </p:txEl>
                                          </p:spTgt>
                                        </p:tgtEl>
                                        <p:attrNameLst>
                                          <p:attrName>style.visibility</p:attrName>
                                        </p:attrNameLst>
                                      </p:cBhvr>
                                      <p:to>
                                        <p:strVal val="visible"/>
                                      </p:to>
                                    </p:set>
                                    <p:anim calcmode="lin" valueType="num">
                                      <p:cBhvr>
                                        <p:cTn id="7" dur="500" fill="hold"/>
                                        <p:tgtEl>
                                          <p:spTgt spid="297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70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9703">
                                            <p:txEl>
                                              <p:pRg st="0" end="0"/>
                                            </p:txEl>
                                          </p:spTgt>
                                        </p:tgtEl>
                                      </p:cBhvr>
                                    </p:animEffect>
                                  </p:childTnLst>
                                </p:cTn>
                              </p:par>
                            </p:childTnLst>
                          </p:cTn>
                        </p:par>
                      </p:childTnLst>
                    </p:cTn>
                  </p:par>
                </p:childTnLst>
              </p:cTn>
              <p:nextCondLst>
                <p:cond evt="onClick" delay="0">
                  <p:tgtEl>
                    <p:spTgt spid="29711"/>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2" cstate="print"/>
          <a:srcRect/>
          <a:stretch>
            <a:fillRect/>
          </a:stretch>
        </p:blipFill>
        <p:spPr bwMode="auto">
          <a:xfrm>
            <a:off x="0" y="0"/>
            <a:ext cx="590550" cy="2276475"/>
          </a:xfrm>
          <a:prstGeom prst="rect">
            <a:avLst/>
          </a:prstGeom>
          <a:noFill/>
          <a:ln w="9525">
            <a:noFill/>
            <a:miter lim="800000"/>
            <a:headEnd/>
            <a:tailEnd/>
          </a:ln>
        </p:spPr>
      </p:pic>
      <p:pic>
        <p:nvPicPr>
          <p:cNvPr id="30723" name="Picture 4"/>
          <p:cNvPicPr>
            <a:picLocks noChangeAspect="1" noChangeArrowheads="1"/>
          </p:cNvPicPr>
          <p:nvPr/>
        </p:nvPicPr>
        <p:blipFill>
          <a:blip r:embed="rId2" cstate="print"/>
          <a:srcRect/>
          <a:stretch>
            <a:fillRect/>
          </a:stretch>
        </p:blipFill>
        <p:spPr bwMode="auto">
          <a:xfrm>
            <a:off x="0" y="4581525"/>
            <a:ext cx="590550" cy="2276475"/>
          </a:xfrm>
          <a:prstGeom prst="rect">
            <a:avLst/>
          </a:prstGeom>
          <a:noFill/>
          <a:ln w="9525">
            <a:noFill/>
            <a:miter lim="800000"/>
            <a:headEnd/>
            <a:tailEnd/>
          </a:ln>
        </p:spPr>
      </p:pic>
      <p:pic>
        <p:nvPicPr>
          <p:cNvPr id="30724" name="Picture 5"/>
          <p:cNvPicPr>
            <a:picLocks noChangeAspect="1" noChangeArrowheads="1"/>
          </p:cNvPicPr>
          <p:nvPr/>
        </p:nvPicPr>
        <p:blipFill>
          <a:blip r:embed="rId2" cstate="print"/>
          <a:srcRect/>
          <a:stretch>
            <a:fillRect/>
          </a:stretch>
        </p:blipFill>
        <p:spPr bwMode="auto">
          <a:xfrm>
            <a:off x="0" y="2276475"/>
            <a:ext cx="590550" cy="2305050"/>
          </a:xfrm>
          <a:prstGeom prst="rect">
            <a:avLst/>
          </a:prstGeom>
          <a:noFill/>
          <a:ln w="9525">
            <a:noFill/>
            <a:miter lim="800000"/>
            <a:headEnd/>
            <a:tailEnd/>
          </a:ln>
        </p:spPr>
      </p:pic>
      <p:sp>
        <p:nvSpPr>
          <p:cNvPr id="30725" name="Rectangle 6"/>
          <p:cNvSpPr>
            <a:spLocks noChangeArrowheads="1"/>
          </p:cNvSpPr>
          <p:nvPr/>
        </p:nvSpPr>
        <p:spPr bwMode="auto">
          <a:xfrm>
            <a:off x="827088" y="2708275"/>
            <a:ext cx="7772400" cy="1470025"/>
          </a:xfrm>
          <a:prstGeom prst="rect">
            <a:avLst/>
          </a:prstGeom>
          <a:noFill/>
          <a:ln w="9525">
            <a:noFill/>
            <a:miter lim="800000"/>
            <a:headEnd/>
            <a:tailEnd/>
          </a:ln>
        </p:spPr>
        <p:txBody>
          <a:bodyPr anchor="ctr"/>
          <a:lstStyle/>
          <a:p>
            <a:pPr algn="ctr"/>
            <a:r>
              <a:rPr lang="uk-UA" sz="4400" b="1">
                <a:solidFill>
                  <a:schemeClr val="tx2"/>
                </a:solidFill>
                <a:latin typeface="Monotype Corsiva" pitchFamily="66" charset="0"/>
              </a:rPr>
              <a:t>Назвіть перший твір Шевченка історичної тематики</a:t>
            </a:r>
            <a:endParaRPr lang="ru-RU" sz="4400" b="1">
              <a:solidFill>
                <a:schemeClr val="tx2"/>
              </a:solidFill>
              <a:latin typeface="Monotype Corsiva" pitchFamily="66" charset="0"/>
            </a:endParaRPr>
          </a:p>
        </p:txBody>
      </p:sp>
      <p:sp>
        <p:nvSpPr>
          <p:cNvPr id="30727" name="Rectangle 7"/>
          <p:cNvSpPr>
            <a:spLocks noChangeArrowheads="1"/>
          </p:cNvSpPr>
          <p:nvPr/>
        </p:nvSpPr>
        <p:spPr bwMode="auto">
          <a:xfrm>
            <a:off x="971550" y="4868863"/>
            <a:ext cx="7772400" cy="1470025"/>
          </a:xfrm>
          <a:prstGeom prst="rect">
            <a:avLst/>
          </a:prstGeom>
          <a:noFill/>
          <a:ln w="9525">
            <a:noFill/>
            <a:miter lim="800000"/>
            <a:headEnd/>
            <a:tailEnd/>
          </a:ln>
        </p:spPr>
        <p:txBody>
          <a:bodyPr anchor="ctr"/>
          <a:lstStyle/>
          <a:p>
            <a:pPr algn="ctr"/>
            <a:r>
              <a:rPr lang="uk-UA" sz="4400" b="1" i="1">
                <a:solidFill>
                  <a:srgbClr val="FF0000"/>
                </a:solidFill>
                <a:latin typeface="Forte" pitchFamily="66" charset="0"/>
              </a:rPr>
              <a:t>“Іван Підкова”</a:t>
            </a:r>
            <a:endParaRPr lang="ru-RU" sz="4400" b="1" i="1">
              <a:solidFill>
                <a:srgbClr val="FF0000"/>
              </a:solidFill>
              <a:latin typeface="Forte" pitchFamily="66" charset="0"/>
            </a:endParaRPr>
          </a:p>
        </p:txBody>
      </p:sp>
      <p:pic>
        <p:nvPicPr>
          <p:cNvPr id="2" name="Picture 11">
            <a:hlinkClick r:id="rId3" action="ppaction://hlinksldjump"/>
          </p:cNvPr>
          <p:cNvPicPr>
            <a:picLocks noChangeAspect="1" noChangeArrowheads="1"/>
          </p:cNvPicPr>
          <p:nvPr/>
        </p:nvPicPr>
        <p:blipFill>
          <a:blip r:embed="rId4" cstate="print"/>
          <a:srcRect/>
          <a:stretch>
            <a:fillRect/>
          </a:stretch>
        </p:blipFill>
        <p:spPr bwMode="auto">
          <a:xfrm>
            <a:off x="755650" y="5805488"/>
            <a:ext cx="609600" cy="609600"/>
          </a:xfrm>
          <a:prstGeom prst="rect">
            <a:avLst/>
          </a:prstGeom>
          <a:noFill/>
          <a:ln w="9525">
            <a:noFill/>
            <a:miter lim="800000"/>
            <a:headEnd/>
            <a:tailEnd/>
          </a:ln>
        </p:spPr>
      </p:pic>
      <p:sp>
        <p:nvSpPr>
          <p:cNvPr id="30728" name="AutoShape 12">
            <a:hlinkClick r:id="rId3" action="ppaction://hlinksldjump"/>
          </p:cNvPr>
          <p:cNvSpPr>
            <a:spLocks noChangeArrowheads="1"/>
          </p:cNvSpPr>
          <p:nvPr/>
        </p:nvSpPr>
        <p:spPr bwMode="auto">
          <a:xfrm>
            <a:off x="684213" y="5734050"/>
            <a:ext cx="647700" cy="288925"/>
          </a:xfrm>
          <a:prstGeom prst="leftArrow">
            <a:avLst>
              <a:gd name="adj1" fmla="val 50000"/>
              <a:gd name="adj2" fmla="val 56044"/>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ru-RU"/>
          </a:p>
        </p:txBody>
      </p:sp>
      <p:sp>
        <p:nvSpPr>
          <p:cNvPr id="30729" name="WordArt 13" descr="Розовая тисненая бумага"/>
          <p:cNvSpPr>
            <a:spLocks noChangeArrowheads="1" noChangeShapeType="1" noTextEdit="1"/>
          </p:cNvSpPr>
          <p:nvPr/>
        </p:nvSpPr>
        <p:spPr bwMode="auto">
          <a:xfrm>
            <a:off x="1835150" y="260350"/>
            <a:ext cx="6049963" cy="1223963"/>
          </a:xfrm>
          <a:prstGeom prst="rect">
            <a:avLst/>
          </a:prstGeom>
        </p:spPr>
        <p:txBody>
          <a:bodyPr wrap="none" fromWordArt="1">
            <a:prstTxWarp prst="textCanDown">
              <a:avLst>
                <a:gd name="adj" fmla="val 33333"/>
              </a:avLst>
            </a:prstTxWarp>
          </a:bodyPr>
          <a:lstStyle/>
          <a:p>
            <a:pPr algn="ctr"/>
            <a:r>
              <a:rPr lang="ru-RU" sz="3600" b="1" kern="10">
                <a:ln w="19050">
                  <a:solidFill>
                    <a:srgbClr val="FF0000"/>
                  </a:solidFill>
                  <a:round/>
                  <a:headEnd/>
                  <a:tailEnd/>
                </a:ln>
                <a:blipFill dpi="0" rotWithShape="1">
                  <a:blip r:embed="rId5"/>
                  <a:srcRect/>
                  <a:tile tx="0" ty="0" sx="100000" sy="100000" flip="none" algn="tl"/>
                </a:blipFill>
                <a:latin typeface="Times New Roman"/>
                <a:cs typeface="Times New Roman"/>
              </a:rPr>
              <a:t>Літературна спадщина</a:t>
            </a:r>
          </a:p>
        </p:txBody>
      </p:sp>
      <p:pic>
        <p:nvPicPr>
          <p:cNvPr id="30734" name="Picture 14" descr="book38"/>
          <p:cNvPicPr>
            <a:picLocks noChangeAspect="1" noChangeArrowheads="1" noCrop="1"/>
          </p:cNvPicPr>
          <p:nvPr/>
        </p:nvPicPr>
        <p:blipFill>
          <a:blip r:embed="rId6" cstate="print"/>
          <a:srcRect/>
          <a:stretch>
            <a:fillRect/>
          </a:stretch>
        </p:blipFill>
        <p:spPr bwMode="auto">
          <a:xfrm>
            <a:off x="7524750" y="5516563"/>
            <a:ext cx="1285875" cy="1047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734"/>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0727">
                                            <p:txEl>
                                              <p:pRg st="0" end="0"/>
                                            </p:txEl>
                                          </p:spTgt>
                                        </p:tgtEl>
                                        <p:attrNameLst>
                                          <p:attrName>style.visibility</p:attrName>
                                        </p:attrNameLst>
                                      </p:cBhvr>
                                      <p:to>
                                        <p:strVal val="visible"/>
                                      </p:to>
                                    </p:set>
                                    <p:anim calcmode="lin" valueType="num">
                                      <p:cBhvr>
                                        <p:cTn id="7" dur="500" fill="hold"/>
                                        <p:tgtEl>
                                          <p:spTgt spid="307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7">
                                            <p:txEl>
                                              <p:pRg st="0" end="0"/>
                                            </p:txEl>
                                          </p:spTgt>
                                        </p:tgtEl>
                                      </p:cBhvr>
                                    </p:animEffect>
                                  </p:childTnLst>
                                </p:cTn>
                              </p:par>
                            </p:childTnLst>
                          </p:cTn>
                        </p:par>
                      </p:childTnLst>
                    </p:cTn>
                  </p:par>
                </p:childTnLst>
              </p:cTn>
              <p:nextCondLst>
                <p:cond evt="onClick" delay="0">
                  <p:tgtEl>
                    <p:spTgt spid="3073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srcRect/>
          <a:stretch>
            <a:fillRect/>
          </a:stretch>
        </p:blipFill>
        <p:spPr bwMode="auto">
          <a:xfrm>
            <a:off x="0" y="0"/>
            <a:ext cx="466725" cy="1412875"/>
          </a:xfrm>
          <a:prstGeom prst="rect">
            <a:avLst/>
          </a:prstGeom>
          <a:noFill/>
          <a:ln w="9525">
            <a:noFill/>
            <a:miter lim="800000"/>
            <a:headEnd/>
            <a:tailEnd/>
          </a:ln>
        </p:spPr>
      </p:pic>
      <p:pic>
        <p:nvPicPr>
          <p:cNvPr id="4099" name="Picture 13"/>
          <p:cNvPicPr>
            <a:picLocks noChangeAspect="1" noChangeArrowheads="1"/>
          </p:cNvPicPr>
          <p:nvPr/>
        </p:nvPicPr>
        <p:blipFill>
          <a:blip r:embed="rId2" cstate="print"/>
          <a:srcRect/>
          <a:stretch>
            <a:fillRect/>
          </a:stretch>
        </p:blipFill>
        <p:spPr bwMode="auto">
          <a:xfrm>
            <a:off x="0" y="5445125"/>
            <a:ext cx="466725" cy="1412875"/>
          </a:xfrm>
          <a:prstGeom prst="rect">
            <a:avLst/>
          </a:prstGeom>
          <a:noFill/>
          <a:ln w="9525">
            <a:noFill/>
            <a:miter lim="800000"/>
            <a:headEnd/>
            <a:tailEnd/>
          </a:ln>
        </p:spPr>
      </p:pic>
      <p:pic>
        <p:nvPicPr>
          <p:cNvPr id="4100" name="Picture 14"/>
          <p:cNvPicPr>
            <a:picLocks noChangeAspect="1" noChangeArrowheads="1"/>
          </p:cNvPicPr>
          <p:nvPr/>
        </p:nvPicPr>
        <p:blipFill>
          <a:blip r:embed="rId2" cstate="print"/>
          <a:srcRect/>
          <a:stretch>
            <a:fillRect/>
          </a:stretch>
        </p:blipFill>
        <p:spPr bwMode="auto">
          <a:xfrm>
            <a:off x="0" y="4149725"/>
            <a:ext cx="466725" cy="1412875"/>
          </a:xfrm>
          <a:prstGeom prst="rect">
            <a:avLst/>
          </a:prstGeom>
          <a:noFill/>
          <a:ln w="9525">
            <a:noFill/>
            <a:miter lim="800000"/>
            <a:headEnd/>
            <a:tailEnd/>
          </a:ln>
        </p:spPr>
      </p:pic>
      <p:pic>
        <p:nvPicPr>
          <p:cNvPr id="4101" name="Picture 15"/>
          <p:cNvPicPr>
            <a:picLocks noChangeAspect="1" noChangeArrowheads="1"/>
          </p:cNvPicPr>
          <p:nvPr/>
        </p:nvPicPr>
        <p:blipFill>
          <a:blip r:embed="rId2" cstate="print"/>
          <a:srcRect/>
          <a:stretch>
            <a:fillRect/>
          </a:stretch>
        </p:blipFill>
        <p:spPr bwMode="auto">
          <a:xfrm>
            <a:off x="0" y="2781300"/>
            <a:ext cx="466725" cy="1412875"/>
          </a:xfrm>
          <a:prstGeom prst="rect">
            <a:avLst/>
          </a:prstGeom>
          <a:noFill/>
          <a:ln w="9525">
            <a:noFill/>
            <a:miter lim="800000"/>
            <a:headEnd/>
            <a:tailEnd/>
          </a:ln>
        </p:spPr>
      </p:pic>
      <p:pic>
        <p:nvPicPr>
          <p:cNvPr id="4102" name="Picture 16"/>
          <p:cNvPicPr>
            <a:picLocks noChangeAspect="1" noChangeArrowheads="1"/>
          </p:cNvPicPr>
          <p:nvPr/>
        </p:nvPicPr>
        <p:blipFill>
          <a:blip r:embed="rId2" cstate="print"/>
          <a:srcRect/>
          <a:stretch>
            <a:fillRect/>
          </a:stretch>
        </p:blipFill>
        <p:spPr bwMode="auto">
          <a:xfrm>
            <a:off x="0" y="1412875"/>
            <a:ext cx="466725" cy="1412875"/>
          </a:xfrm>
          <a:prstGeom prst="rect">
            <a:avLst/>
          </a:prstGeom>
          <a:noFill/>
          <a:ln w="9525">
            <a:noFill/>
            <a:miter lim="800000"/>
            <a:headEnd/>
            <a:tailEnd/>
          </a:ln>
        </p:spPr>
      </p:pic>
      <p:sp>
        <p:nvSpPr>
          <p:cNvPr id="5140" name="WordArt 28" descr="lines5"/>
          <p:cNvSpPr>
            <a:spLocks noChangeArrowheads="1" noChangeShapeType="1" noTextEdit="1"/>
          </p:cNvSpPr>
          <p:nvPr/>
        </p:nvSpPr>
        <p:spPr bwMode="auto">
          <a:xfrm>
            <a:off x="1835150" y="549275"/>
            <a:ext cx="6337300" cy="3311525"/>
          </a:xfrm>
          <a:prstGeom prst="rect">
            <a:avLst/>
          </a:prstGeom>
        </p:spPr>
        <p:txBody>
          <a:bodyPr wrap="none" fromWordArt="1">
            <a:prstTxWarp prst="textPlain">
              <a:avLst>
                <a:gd name="adj" fmla="val 50000"/>
              </a:avLst>
            </a:prstTxWarp>
          </a:bodyPr>
          <a:lstStyle/>
          <a:p>
            <a:pPr algn="ctr"/>
            <a:r>
              <a:rPr lang="ru-RU" sz="3600" b="1" i="1" kern="10" normalizeH="1">
                <a:ln w="28575">
                  <a:solidFill>
                    <a:srgbClr val="FF0000"/>
                  </a:solidFill>
                  <a:round/>
                  <a:headEnd/>
                  <a:tailEnd/>
                </a:ln>
                <a:blipFill dpi="0" rotWithShape="0">
                  <a:blip r:embed="rId3"/>
                  <a:srcRect/>
                  <a:stretch>
                    <a:fillRect/>
                  </a:stretch>
                </a:blipFill>
                <a:effectLst>
                  <a:prstShdw prst="shdw13" dist="53882" dir="13500000">
                    <a:srgbClr val="C0C0C0">
                      <a:alpha val="50000"/>
                    </a:srgbClr>
                  </a:prstShdw>
                </a:effectLst>
                <a:latin typeface="Cambria"/>
              </a:rPr>
              <a:t>1</a:t>
            </a:r>
          </a:p>
          <a:p>
            <a:pPr algn="ctr"/>
            <a:endParaRPr lang="ru-RU" sz="3600" b="1" i="1" kern="10" normalizeH="1">
              <a:ln w="28575">
                <a:solidFill>
                  <a:srgbClr val="FF0000"/>
                </a:solidFill>
                <a:round/>
                <a:headEnd/>
                <a:tailEnd/>
              </a:ln>
              <a:blipFill dpi="0" rotWithShape="0">
                <a:blip r:embed="rId3"/>
                <a:srcRect/>
                <a:stretch>
                  <a:fillRect/>
                </a:stretch>
              </a:blipFill>
              <a:effectLst>
                <a:prstShdw prst="shdw13" dist="53882" dir="13500000">
                  <a:srgbClr val="C0C0C0">
                    <a:alpha val="50000"/>
                  </a:srgbClr>
                </a:prstShdw>
              </a:effectLst>
              <a:latin typeface="Cambria"/>
            </a:endParaRPr>
          </a:p>
          <a:p>
            <a:pPr algn="ctr"/>
            <a:r>
              <a:rPr lang="ru-RU" sz="3600" b="1" i="1" kern="10" normalizeH="1">
                <a:ln w="28575">
                  <a:solidFill>
                    <a:srgbClr val="FF0000"/>
                  </a:solidFill>
                  <a:round/>
                  <a:headEnd/>
                  <a:tailEnd/>
                </a:ln>
                <a:blipFill dpi="0" rotWithShape="0">
                  <a:blip r:embed="rId3"/>
                  <a:srcRect/>
                  <a:stretch>
                    <a:fillRect/>
                  </a:stretch>
                </a:blipFill>
                <a:effectLst>
                  <a:prstShdw prst="shdw13" dist="53882" dir="13500000">
                    <a:srgbClr val="C0C0C0">
                      <a:alpha val="50000"/>
                    </a:srgbClr>
                  </a:prstShdw>
                </a:effectLst>
                <a:latin typeface="Cambria"/>
              </a:rPr>
              <a:t>р а у н д</a:t>
            </a:r>
          </a:p>
        </p:txBody>
      </p:sp>
      <p:sp>
        <p:nvSpPr>
          <p:cNvPr id="5142" name="Rectangle 22"/>
          <p:cNvSpPr>
            <a:spLocks noGrp="1" noChangeArrowheads="1"/>
          </p:cNvSpPr>
          <p:nvPr>
            <p:ph type="subTitle" idx="1"/>
          </p:nvPr>
        </p:nvSpPr>
        <p:spPr>
          <a:xfrm>
            <a:off x="971550" y="4365625"/>
            <a:ext cx="7632700" cy="1752600"/>
          </a:xfrm>
        </p:spPr>
        <p:txBody>
          <a:bodyPr/>
          <a:lstStyle/>
          <a:p>
            <a:pPr algn="just" eaLnBrk="1" hangingPunct="1"/>
            <a:r>
              <a:rPr lang="uk-UA" sz="2800" b="1" i="1" smtClean="0">
                <a:latin typeface="Brush Script MT" pitchFamily="66" charset="0"/>
              </a:rPr>
              <a:t>Умови 1 раунду. Пропонується 12 запитань. Кожне запитання має чотири варіанти відповідей, вибрати ж треба одну, правильну</a:t>
            </a:r>
            <a:endParaRPr lang="ru-RU" sz="2800" b="1" i="1" smtClean="0">
              <a:latin typeface="Brush Script MT"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140"/>
                                        </p:tgtEl>
                                        <p:attrNameLst>
                                          <p:attrName>style.visibility</p:attrName>
                                        </p:attrNameLst>
                                      </p:cBhvr>
                                      <p:to>
                                        <p:strVal val="visible"/>
                                      </p:to>
                                    </p:set>
                                    <p:anim calcmode="lin" valueType="num">
                                      <p:cBhvr>
                                        <p:cTn id="7" dur="3000" fill="hold"/>
                                        <p:tgtEl>
                                          <p:spTgt spid="5140"/>
                                        </p:tgtEl>
                                        <p:attrNameLst>
                                          <p:attrName>ppt_w</p:attrName>
                                        </p:attrNameLst>
                                      </p:cBhvr>
                                      <p:tavLst>
                                        <p:tav tm="0">
                                          <p:val>
                                            <p:fltVal val="0"/>
                                          </p:val>
                                        </p:tav>
                                        <p:tav tm="100000">
                                          <p:val>
                                            <p:strVal val="#ppt_w"/>
                                          </p:val>
                                        </p:tav>
                                      </p:tavLst>
                                    </p:anim>
                                    <p:anim calcmode="lin" valueType="num">
                                      <p:cBhvr>
                                        <p:cTn id="8" dur="3000" fill="hold"/>
                                        <p:tgtEl>
                                          <p:spTgt spid="5140"/>
                                        </p:tgtEl>
                                        <p:attrNameLst>
                                          <p:attrName>ppt_h</p:attrName>
                                        </p:attrNameLst>
                                      </p:cBhvr>
                                      <p:tavLst>
                                        <p:tav tm="0">
                                          <p:val>
                                            <p:fltVal val="0"/>
                                          </p:val>
                                        </p:tav>
                                        <p:tav tm="100000">
                                          <p:val>
                                            <p:strVal val="#ppt_h"/>
                                          </p:val>
                                        </p:tav>
                                      </p:tavLst>
                                    </p:anim>
                                    <p:animEffect transition="in" filter="fade">
                                      <p:cBhvr>
                                        <p:cTn id="9" dur="3000"/>
                                        <p:tgtEl>
                                          <p:spTgt spid="5140"/>
                                        </p:tgtEl>
                                      </p:cBhvr>
                                    </p:animEffect>
                                  </p:childTnLst>
                                </p:cTn>
                              </p:par>
                            </p:childTnLst>
                          </p:cTn>
                        </p:par>
                        <p:par>
                          <p:cTn id="10" fill="hold">
                            <p:stCondLst>
                              <p:cond delay="3000"/>
                            </p:stCondLst>
                            <p:childTnLst>
                              <p:par>
                                <p:cTn id="11" presetID="64" presetClass="path" presetSubtype="0" accel="50000" decel="50000" fill="hold" grpId="1" nodeType="afterEffect">
                                  <p:stCondLst>
                                    <p:cond delay="0"/>
                                  </p:stCondLst>
                                  <p:childTnLst>
                                    <p:animMotion origin="layout" path="M -1.11111E-6 -3.01874E-6 L -1.11111E-6 -0.27272 " pathEditMode="relative" rAng="0" ptsTypes="AA">
                                      <p:cBhvr>
                                        <p:cTn id="12" dur="2000" fill="hold"/>
                                        <p:tgtEl>
                                          <p:spTgt spid="5140"/>
                                        </p:tgtEl>
                                        <p:attrNameLst>
                                          <p:attrName>ppt_x</p:attrName>
                                          <p:attrName>ppt_y</p:attrName>
                                        </p:attrNameLst>
                                      </p:cBhvr>
                                      <p:rCtr x="0" y="-136"/>
                                    </p:animMotion>
                                  </p:childTnLst>
                                </p:cTn>
                              </p:par>
                            </p:childTnLst>
                          </p:cTn>
                        </p:par>
                        <p:par>
                          <p:cTn id="13" fill="hold">
                            <p:stCondLst>
                              <p:cond delay="5000"/>
                            </p:stCondLst>
                            <p:childTnLst>
                              <p:par>
                                <p:cTn id="14" presetID="42" presetClass="entr" presetSubtype="0" fill="hold" grpId="0" nodeType="afterEffect">
                                  <p:stCondLst>
                                    <p:cond delay="0"/>
                                  </p:stCondLst>
                                  <p:childTnLst>
                                    <p:set>
                                      <p:cBhvr>
                                        <p:cTn id="15" dur="1" fill="hold">
                                          <p:stCondLst>
                                            <p:cond delay="0"/>
                                          </p:stCondLst>
                                        </p:cTn>
                                        <p:tgtEl>
                                          <p:spTgt spid="5142">
                                            <p:txEl>
                                              <p:pRg st="0" end="0"/>
                                            </p:txEl>
                                          </p:spTgt>
                                        </p:tgtEl>
                                        <p:attrNameLst>
                                          <p:attrName>style.visibility</p:attrName>
                                        </p:attrNameLst>
                                      </p:cBhvr>
                                      <p:to>
                                        <p:strVal val="visible"/>
                                      </p:to>
                                    </p:set>
                                    <p:animEffect transition="in" filter="fade">
                                      <p:cBhvr>
                                        <p:cTn id="16" dur="1000"/>
                                        <p:tgtEl>
                                          <p:spTgt spid="5142">
                                            <p:txEl>
                                              <p:pRg st="0" end="0"/>
                                            </p:txEl>
                                          </p:spTgt>
                                        </p:tgtEl>
                                      </p:cBhvr>
                                    </p:animEffect>
                                    <p:anim calcmode="lin" valueType="num">
                                      <p:cBhvr>
                                        <p:cTn id="17" dur="1000" fill="hold"/>
                                        <p:tgtEl>
                                          <p:spTgt spid="5142">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514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 grpId="0" animBg="1"/>
      <p:bldP spid="5140" grpId="1" animBg="1"/>
      <p:bldP spid="514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2" cstate="print"/>
          <a:srcRect/>
          <a:stretch>
            <a:fillRect/>
          </a:stretch>
        </p:blipFill>
        <p:spPr bwMode="auto">
          <a:xfrm>
            <a:off x="0" y="0"/>
            <a:ext cx="590550" cy="2276475"/>
          </a:xfrm>
          <a:prstGeom prst="rect">
            <a:avLst/>
          </a:prstGeom>
          <a:noFill/>
          <a:ln w="9525">
            <a:noFill/>
            <a:miter lim="800000"/>
            <a:headEnd/>
            <a:tailEnd/>
          </a:ln>
        </p:spPr>
      </p:pic>
      <p:pic>
        <p:nvPicPr>
          <p:cNvPr id="31747" name="Picture 4"/>
          <p:cNvPicPr>
            <a:picLocks noChangeAspect="1" noChangeArrowheads="1"/>
          </p:cNvPicPr>
          <p:nvPr/>
        </p:nvPicPr>
        <p:blipFill>
          <a:blip r:embed="rId2" cstate="print"/>
          <a:srcRect/>
          <a:stretch>
            <a:fillRect/>
          </a:stretch>
        </p:blipFill>
        <p:spPr bwMode="auto">
          <a:xfrm>
            <a:off x="0" y="4581525"/>
            <a:ext cx="590550" cy="2276475"/>
          </a:xfrm>
          <a:prstGeom prst="rect">
            <a:avLst/>
          </a:prstGeom>
          <a:noFill/>
          <a:ln w="9525">
            <a:noFill/>
            <a:miter lim="800000"/>
            <a:headEnd/>
            <a:tailEnd/>
          </a:ln>
        </p:spPr>
      </p:pic>
      <p:pic>
        <p:nvPicPr>
          <p:cNvPr id="31748" name="Picture 5"/>
          <p:cNvPicPr>
            <a:picLocks noChangeAspect="1" noChangeArrowheads="1"/>
          </p:cNvPicPr>
          <p:nvPr/>
        </p:nvPicPr>
        <p:blipFill>
          <a:blip r:embed="rId2" cstate="print"/>
          <a:srcRect/>
          <a:stretch>
            <a:fillRect/>
          </a:stretch>
        </p:blipFill>
        <p:spPr bwMode="auto">
          <a:xfrm>
            <a:off x="0" y="2276475"/>
            <a:ext cx="590550" cy="2305050"/>
          </a:xfrm>
          <a:prstGeom prst="rect">
            <a:avLst/>
          </a:prstGeom>
          <a:noFill/>
          <a:ln w="9525">
            <a:noFill/>
            <a:miter lim="800000"/>
            <a:headEnd/>
            <a:tailEnd/>
          </a:ln>
        </p:spPr>
      </p:pic>
      <p:sp>
        <p:nvSpPr>
          <p:cNvPr id="31749" name="Rectangle 6"/>
          <p:cNvSpPr>
            <a:spLocks noChangeArrowheads="1"/>
          </p:cNvSpPr>
          <p:nvPr/>
        </p:nvSpPr>
        <p:spPr bwMode="auto">
          <a:xfrm>
            <a:off x="827088" y="2708275"/>
            <a:ext cx="7772400" cy="1470025"/>
          </a:xfrm>
          <a:prstGeom prst="rect">
            <a:avLst/>
          </a:prstGeom>
          <a:noFill/>
          <a:ln w="9525">
            <a:noFill/>
            <a:miter lim="800000"/>
            <a:headEnd/>
            <a:tailEnd/>
          </a:ln>
        </p:spPr>
        <p:txBody>
          <a:bodyPr anchor="ctr"/>
          <a:lstStyle/>
          <a:p>
            <a:pPr algn="ctr"/>
            <a:r>
              <a:rPr lang="uk-UA" sz="4400" b="1">
                <a:solidFill>
                  <a:schemeClr val="tx2"/>
                </a:solidFill>
                <a:latin typeface="Monotype Corsiva" pitchFamily="66" charset="0"/>
              </a:rPr>
              <a:t>Як називалася рукописна збірка віршів періоду 1843-1845 рр.</a:t>
            </a:r>
            <a:endParaRPr lang="ru-RU" sz="4400" b="1">
              <a:solidFill>
                <a:schemeClr val="tx2"/>
              </a:solidFill>
              <a:latin typeface="Monotype Corsiva" pitchFamily="66" charset="0"/>
            </a:endParaRPr>
          </a:p>
        </p:txBody>
      </p:sp>
      <p:sp>
        <p:nvSpPr>
          <p:cNvPr id="31751" name="Rectangle 7"/>
          <p:cNvSpPr>
            <a:spLocks noChangeArrowheads="1"/>
          </p:cNvSpPr>
          <p:nvPr/>
        </p:nvSpPr>
        <p:spPr bwMode="auto">
          <a:xfrm>
            <a:off x="971550" y="4868863"/>
            <a:ext cx="7772400" cy="1470025"/>
          </a:xfrm>
          <a:prstGeom prst="rect">
            <a:avLst/>
          </a:prstGeom>
          <a:noFill/>
          <a:ln w="9525">
            <a:noFill/>
            <a:miter lim="800000"/>
            <a:headEnd/>
            <a:tailEnd/>
          </a:ln>
        </p:spPr>
        <p:txBody>
          <a:bodyPr anchor="ctr"/>
          <a:lstStyle/>
          <a:p>
            <a:pPr algn="ctr"/>
            <a:r>
              <a:rPr lang="uk-UA" sz="4400" b="1" i="1">
                <a:solidFill>
                  <a:srgbClr val="FF0000"/>
                </a:solidFill>
                <a:latin typeface="Forte" pitchFamily="66" charset="0"/>
              </a:rPr>
              <a:t>“Три літа”</a:t>
            </a:r>
            <a:endParaRPr lang="ru-RU" sz="4400" b="1" i="1">
              <a:solidFill>
                <a:srgbClr val="FF0000"/>
              </a:solidFill>
              <a:latin typeface="Forte" pitchFamily="66" charset="0"/>
            </a:endParaRPr>
          </a:p>
        </p:txBody>
      </p:sp>
      <p:pic>
        <p:nvPicPr>
          <p:cNvPr id="2" name="Picture 11">
            <a:hlinkClick r:id="rId3" action="ppaction://hlinksldjump"/>
          </p:cNvPr>
          <p:cNvPicPr>
            <a:picLocks noChangeAspect="1" noChangeArrowheads="1"/>
          </p:cNvPicPr>
          <p:nvPr/>
        </p:nvPicPr>
        <p:blipFill>
          <a:blip r:embed="rId4" cstate="print"/>
          <a:srcRect/>
          <a:stretch>
            <a:fillRect/>
          </a:stretch>
        </p:blipFill>
        <p:spPr bwMode="auto">
          <a:xfrm>
            <a:off x="755650" y="5805488"/>
            <a:ext cx="609600" cy="609600"/>
          </a:xfrm>
          <a:prstGeom prst="rect">
            <a:avLst/>
          </a:prstGeom>
          <a:noFill/>
          <a:ln w="9525">
            <a:noFill/>
            <a:miter lim="800000"/>
            <a:headEnd/>
            <a:tailEnd/>
          </a:ln>
        </p:spPr>
      </p:pic>
      <p:sp>
        <p:nvSpPr>
          <p:cNvPr id="31752" name="AutoShape 12">
            <a:hlinkClick r:id="rId3" action="ppaction://hlinksldjump"/>
          </p:cNvPr>
          <p:cNvSpPr>
            <a:spLocks noChangeArrowheads="1"/>
          </p:cNvSpPr>
          <p:nvPr/>
        </p:nvSpPr>
        <p:spPr bwMode="auto">
          <a:xfrm>
            <a:off x="684213" y="5734050"/>
            <a:ext cx="647700" cy="288925"/>
          </a:xfrm>
          <a:prstGeom prst="leftArrow">
            <a:avLst>
              <a:gd name="adj1" fmla="val 50000"/>
              <a:gd name="adj2" fmla="val 56044"/>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ru-RU"/>
          </a:p>
        </p:txBody>
      </p:sp>
      <p:sp>
        <p:nvSpPr>
          <p:cNvPr id="31753" name="WordArt 13" descr="Розовая тисненая бумага"/>
          <p:cNvSpPr>
            <a:spLocks noChangeArrowheads="1" noChangeShapeType="1" noTextEdit="1"/>
          </p:cNvSpPr>
          <p:nvPr/>
        </p:nvSpPr>
        <p:spPr bwMode="auto">
          <a:xfrm>
            <a:off x="1835150" y="260350"/>
            <a:ext cx="6049963" cy="1223963"/>
          </a:xfrm>
          <a:prstGeom prst="rect">
            <a:avLst/>
          </a:prstGeom>
        </p:spPr>
        <p:txBody>
          <a:bodyPr wrap="none" fromWordArt="1">
            <a:prstTxWarp prst="textCanDown">
              <a:avLst>
                <a:gd name="adj" fmla="val 33333"/>
              </a:avLst>
            </a:prstTxWarp>
          </a:bodyPr>
          <a:lstStyle/>
          <a:p>
            <a:pPr algn="ctr"/>
            <a:r>
              <a:rPr lang="ru-RU" sz="3600" b="1" kern="10">
                <a:ln w="19050">
                  <a:solidFill>
                    <a:srgbClr val="FF0000"/>
                  </a:solidFill>
                  <a:round/>
                  <a:headEnd/>
                  <a:tailEnd/>
                </a:ln>
                <a:blipFill dpi="0" rotWithShape="1">
                  <a:blip r:embed="rId5"/>
                  <a:srcRect/>
                  <a:tile tx="0" ty="0" sx="100000" sy="100000" flip="none" algn="tl"/>
                </a:blipFill>
                <a:latin typeface="Times New Roman"/>
                <a:cs typeface="Times New Roman"/>
              </a:rPr>
              <a:t>Літературна спадщина</a:t>
            </a:r>
          </a:p>
        </p:txBody>
      </p:sp>
      <p:pic>
        <p:nvPicPr>
          <p:cNvPr id="31758" name="Picture 14" descr="book38"/>
          <p:cNvPicPr>
            <a:picLocks noChangeAspect="1" noChangeArrowheads="1" noCrop="1"/>
          </p:cNvPicPr>
          <p:nvPr/>
        </p:nvPicPr>
        <p:blipFill>
          <a:blip r:embed="rId6" cstate="print"/>
          <a:srcRect/>
          <a:stretch>
            <a:fillRect/>
          </a:stretch>
        </p:blipFill>
        <p:spPr bwMode="auto">
          <a:xfrm>
            <a:off x="7524750" y="5516563"/>
            <a:ext cx="1285875" cy="1047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758"/>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1751">
                                            <p:txEl>
                                              <p:pRg st="0" end="0"/>
                                            </p:txEl>
                                          </p:spTgt>
                                        </p:tgtEl>
                                        <p:attrNameLst>
                                          <p:attrName>style.visibility</p:attrName>
                                        </p:attrNameLst>
                                      </p:cBhvr>
                                      <p:to>
                                        <p:strVal val="visible"/>
                                      </p:to>
                                    </p:set>
                                    <p:anim calcmode="lin" valueType="num">
                                      <p:cBhvr>
                                        <p:cTn id="7" dur="500" fill="hold"/>
                                        <p:tgtEl>
                                          <p:spTgt spid="317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7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1751">
                                            <p:txEl>
                                              <p:pRg st="0" end="0"/>
                                            </p:txEl>
                                          </p:spTgt>
                                        </p:tgtEl>
                                      </p:cBhvr>
                                    </p:animEffect>
                                  </p:childTnLst>
                                </p:cTn>
                              </p:par>
                            </p:childTnLst>
                          </p:cTn>
                        </p:par>
                      </p:childTnLst>
                    </p:cTn>
                  </p:par>
                </p:childTnLst>
              </p:cTn>
              <p:nextCondLst>
                <p:cond evt="onClick" delay="0">
                  <p:tgtEl>
                    <p:spTgt spid="31758"/>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2" cstate="print"/>
          <a:srcRect/>
          <a:stretch>
            <a:fillRect/>
          </a:stretch>
        </p:blipFill>
        <p:spPr bwMode="auto">
          <a:xfrm>
            <a:off x="0" y="0"/>
            <a:ext cx="590550" cy="2276475"/>
          </a:xfrm>
          <a:prstGeom prst="rect">
            <a:avLst/>
          </a:prstGeom>
          <a:noFill/>
          <a:ln w="9525">
            <a:noFill/>
            <a:miter lim="800000"/>
            <a:headEnd/>
            <a:tailEnd/>
          </a:ln>
        </p:spPr>
      </p:pic>
      <p:pic>
        <p:nvPicPr>
          <p:cNvPr id="32771" name="Picture 4"/>
          <p:cNvPicPr>
            <a:picLocks noChangeAspect="1" noChangeArrowheads="1"/>
          </p:cNvPicPr>
          <p:nvPr/>
        </p:nvPicPr>
        <p:blipFill>
          <a:blip r:embed="rId2" cstate="print"/>
          <a:srcRect/>
          <a:stretch>
            <a:fillRect/>
          </a:stretch>
        </p:blipFill>
        <p:spPr bwMode="auto">
          <a:xfrm>
            <a:off x="0" y="4581525"/>
            <a:ext cx="590550" cy="2276475"/>
          </a:xfrm>
          <a:prstGeom prst="rect">
            <a:avLst/>
          </a:prstGeom>
          <a:noFill/>
          <a:ln w="9525">
            <a:noFill/>
            <a:miter lim="800000"/>
            <a:headEnd/>
            <a:tailEnd/>
          </a:ln>
        </p:spPr>
      </p:pic>
      <p:pic>
        <p:nvPicPr>
          <p:cNvPr id="32772" name="Picture 5"/>
          <p:cNvPicPr>
            <a:picLocks noChangeAspect="1" noChangeArrowheads="1"/>
          </p:cNvPicPr>
          <p:nvPr/>
        </p:nvPicPr>
        <p:blipFill>
          <a:blip r:embed="rId2" cstate="print"/>
          <a:srcRect/>
          <a:stretch>
            <a:fillRect/>
          </a:stretch>
        </p:blipFill>
        <p:spPr bwMode="auto">
          <a:xfrm>
            <a:off x="0" y="2276475"/>
            <a:ext cx="590550" cy="2305050"/>
          </a:xfrm>
          <a:prstGeom prst="rect">
            <a:avLst/>
          </a:prstGeom>
          <a:noFill/>
          <a:ln w="9525">
            <a:noFill/>
            <a:miter lim="800000"/>
            <a:headEnd/>
            <a:tailEnd/>
          </a:ln>
        </p:spPr>
      </p:pic>
      <p:sp>
        <p:nvSpPr>
          <p:cNvPr id="32773" name="Rectangle 6"/>
          <p:cNvSpPr>
            <a:spLocks noChangeArrowheads="1"/>
          </p:cNvSpPr>
          <p:nvPr/>
        </p:nvSpPr>
        <p:spPr bwMode="auto">
          <a:xfrm>
            <a:off x="827088" y="2708275"/>
            <a:ext cx="7772400" cy="1470025"/>
          </a:xfrm>
          <a:prstGeom prst="rect">
            <a:avLst/>
          </a:prstGeom>
          <a:noFill/>
          <a:ln w="9525">
            <a:noFill/>
            <a:miter lim="800000"/>
            <a:headEnd/>
            <a:tailEnd/>
          </a:ln>
        </p:spPr>
        <p:txBody>
          <a:bodyPr anchor="ctr"/>
          <a:lstStyle/>
          <a:p>
            <a:pPr algn="ctr"/>
            <a:r>
              <a:rPr lang="uk-UA" sz="4400" b="1">
                <a:solidFill>
                  <a:schemeClr val="tx2"/>
                </a:solidFill>
                <a:latin typeface="Monotype Corsiva" pitchFamily="66" charset="0"/>
              </a:rPr>
              <a:t>До якої поеми стали епіграфом слова з Біблії: “Коли хто говорить:люблю Бого, а брата свого ненавидить –лжа оце”</a:t>
            </a:r>
            <a:endParaRPr lang="ru-RU" sz="4400" b="1">
              <a:solidFill>
                <a:schemeClr val="tx2"/>
              </a:solidFill>
              <a:latin typeface="Monotype Corsiva" pitchFamily="66" charset="0"/>
            </a:endParaRPr>
          </a:p>
        </p:txBody>
      </p:sp>
      <p:sp>
        <p:nvSpPr>
          <p:cNvPr id="32775" name="Rectangle 7"/>
          <p:cNvSpPr>
            <a:spLocks noChangeArrowheads="1"/>
          </p:cNvSpPr>
          <p:nvPr/>
        </p:nvSpPr>
        <p:spPr bwMode="auto">
          <a:xfrm>
            <a:off x="971550" y="4868863"/>
            <a:ext cx="7772400" cy="1470025"/>
          </a:xfrm>
          <a:prstGeom prst="rect">
            <a:avLst/>
          </a:prstGeom>
          <a:noFill/>
          <a:ln w="9525">
            <a:noFill/>
            <a:miter lim="800000"/>
            <a:headEnd/>
            <a:tailEnd/>
          </a:ln>
        </p:spPr>
        <p:txBody>
          <a:bodyPr anchor="ctr"/>
          <a:lstStyle/>
          <a:p>
            <a:pPr algn="ctr"/>
            <a:r>
              <a:rPr lang="uk-UA" sz="4400" b="1" i="1">
                <a:solidFill>
                  <a:srgbClr val="FF0000"/>
                </a:solidFill>
                <a:latin typeface="Forte" pitchFamily="66" charset="0"/>
              </a:rPr>
              <a:t>“І мертвим, і живим…”</a:t>
            </a:r>
            <a:endParaRPr lang="ru-RU" sz="4400" b="1" i="1">
              <a:solidFill>
                <a:srgbClr val="FF0000"/>
              </a:solidFill>
              <a:latin typeface="Forte" pitchFamily="66" charset="0"/>
            </a:endParaRPr>
          </a:p>
        </p:txBody>
      </p:sp>
      <p:pic>
        <p:nvPicPr>
          <p:cNvPr id="2" name="Picture 11">
            <a:hlinkClick r:id="rId3" action="ppaction://hlinksldjump"/>
          </p:cNvPr>
          <p:cNvPicPr>
            <a:picLocks noChangeAspect="1" noChangeArrowheads="1"/>
          </p:cNvPicPr>
          <p:nvPr/>
        </p:nvPicPr>
        <p:blipFill>
          <a:blip r:embed="rId4" cstate="print"/>
          <a:srcRect/>
          <a:stretch>
            <a:fillRect/>
          </a:stretch>
        </p:blipFill>
        <p:spPr bwMode="auto">
          <a:xfrm>
            <a:off x="755650" y="5805488"/>
            <a:ext cx="609600" cy="609600"/>
          </a:xfrm>
          <a:prstGeom prst="rect">
            <a:avLst/>
          </a:prstGeom>
          <a:noFill/>
          <a:ln w="9525">
            <a:noFill/>
            <a:miter lim="800000"/>
            <a:headEnd/>
            <a:tailEnd/>
          </a:ln>
        </p:spPr>
      </p:pic>
      <p:sp>
        <p:nvSpPr>
          <p:cNvPr id="32776" name="AutoShape 12">
            <a:hlinkClick r:id="rId3" action="ppaction://hlinksldjump"/>
          </p:cNvPr>
          <p:cNvSpPr>
            <a:spLocks noChangeArrowheads="1"/>
          </p:cNvSpPr>
          <p:nvPr/>
        </p:nvSpPr>
        <p:spPr bwMode="auto">
          <a:xfrm>
            <a:off x="684213" y="5734050"/>
            <a:ext cx="647700" cy="288925"/>
          </a:xfrm>
          <a:prstGeom prst="leftArrow">
            <a:avLst>
              <a:gd name="adj1" fmla="val 50000"/>
              <a:gd name="adj2" fmla="val 56044"/>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ru-RU"/>
          </a:p>
        </p:txBody>
      </p:sp>
      <p:sp>
        <p:nvSpPr>
          <p:cNvPr id="32777" name="WordArt 13" descr="Розовая тисненая бумага"/>
          <p:cNvSpPr>
            <a:spLocks noChangeArrowheads="1" noChangeShapeType="1" noTextEdit="1"/>
          </p:cNvSpPr>
          <p:nvPr/>
        </p:nvSpPr>
        <p:spPr bwMode="auto">
          <a:xfrm>
            <a:off x="1835150" y="260350"/>
            <a:ext cx="6049963" cy="1223963"/>
          </a:xfrm>
          <a:prstGeom prst="rect">
            <a:avLst/>
          </a:prstGeom>
        </p:spPr>
        <p:txBody>
          <a:bodyPr wrap="none" fromWordArt="1">
            <a:prstTxWarp prst="textCanDown">
              <a:avLst>
                <a:gd name="adj" fmla="val 33333"/>
              </a:avLst>
            </a:prstTxWarp>
          </a:bodyPr>
          <a:lstStyle/>
          <a:p>
            <a:pPr algn="ctr"/>
            <a:r>
              <a:rPr lang="ru-RU" sz="3600" b="1" kern="10">
                <a:ln w="19050">
                  <a:solidFill>
                    <a:srgbClr val="FF0000"/>
                  </a:solidFill>
                  <a:round/>
                  <a:headEnd/>
                  <a:tailEnd/>
                </a:ln>
                <a:blipFill dpi="0" rotWithShape="1">
                  <a:blip r:embed="rId5"/>
                  <a:srcRect/>
                  <a:tile tx="0" ty="0" sx="100000" sy="100000" flip="none" algn="tl"/>
                </a:blipFill>
                <a:latin typeface="Times New Roman"/>
                <a:cs typeface="Times New Roman"/>
              </a:rPr>
              <a:t>Літературна спадщина</a:t>
            </a:r>
          </a:p>
        </p:txBody>
      </p:sp>
      <p:pic>
        <p:nvPicPr>
          <p:cNvPr id="32782" name="Picture 14" descr="book38"/>
          <p:cNvPicPr>
            <a:picLocks noChangeAspect="1" noChangeArrowheads="1" noCrop="1"/>
          </p:cNvPicPr>
          <p:nvPr/>
        </p:nvPicPr>
        <p:blipFill>
          <a:blip r:embed="rId6" cstate="print"/>
          <a:srcRect/>
          <a:stretch>
            <a:fillRect/>
          </a:stretch>
        </p:blipFill>
        <p:spPr bwMode="auto">
          <a:xfrm>
            <a:off x="7524750" y="5516563"/>
            <a:ext cx="1285875" cy="1047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782"/>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2775">
                                            <p:txEl>
                                              <p:pRg st="0" end="0"/>
                                            </p:txEl>
                                          </p:spTgt>
                                        </p:tgtEl>
                                        <p:attrNameLst>
                                          <p:attrName>style.visibility</p:attrName>
                                        </p:attrNameLst>
                                      </p:cBhvr>
                                      <p:to>
                                        <p:strVal val="visible"/>
                                      </p:to>
                                    </p:set>
                                    <p:anim calcmode="lin" valueType="num">
                                      <p:cBhvr>
                                        <p:cTn id="7" dur="500" fill="hold"/>
                                        <p:tgtEl>
                                          <p:spTgt spid="327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77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2775">
                                            <p:txEl>
                                              <p:pRg st="0" end="0"/>
                                            </p:txEl>
                                          </p:spTgt>
                                        </p:tgtEl>
                                      </p:cBhvr>
                                    </p:animEffect>
                                  </p:childTnLst>
                                </p:cTn>
                              </p:par>
                            </p:childTnLst>
                          </p:cTn>
                        </p:par>
                      </p:childTnLst>
                    </p:cTn>
                  </p:par>
                </p:childTnLst>
              </p:cTn>
              <p:nextCondLst>
                <p:cond evt="onClick" delay="0">
                  <p:tgtEl>
                    <p:spTgt spid="3278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2" cstate="print"/>
          <a:srcRect/>
          <a:stretch>
            <a:fillRect/>
          </a:stretch>
        </p:blipFill>
        <p:spPr bwMode="auto">
          <a:xfrm>
            <a:off x="0" y="0"/>
            <a:ext cx="590550" cy="2276475"/>
          </a:xfrm>
          <a:prstGeom prst="rect">
            <a:avLst/>
          </a:prstGeom>
          <a:noFill/>
          <a:ln w="9525">
            <a:noFill/>
            <a:miter lim="800000"/>
            <a:headEnd/>
            <a:tailEnd/>
          </a:ln>
        </p:spPr>
      </p:pic>
      <p:pic>
        <p:nvPicPr>
          <p:cNvPr id="33795" name="Picture 4"/>
          <p:cNvPicPr>
            <a:picLocks noChangeAspect="1" noChangeArrowheads="1"/>
          </p:cNvPicPr>
          <p:nvPr/>
        </p:nvPicPr>
        <p:blipFill>
          <a:blip r:embed="rId2" cstate="print"/>
          <a:srcRect/>
          <a:stretch>
            <a:fillRect/>
          </a:stretch>
        </p:blipFill>
        <p:spPr bwMode="auto">
          <a:xfrm>
            <a:off x="0" y="4581525"/>
            <a:ext cx="590550" cy="2276475"/>
          </a:xfrm>
          <a:prstGeom prst="rect">
            <a:avLst/>
          </a:prstGeom>
          <a:noFill/>
          <a:ln w="9525">
            <a:noFill/>
            <a:miter lim="800000"/>
            <a:headEnd/>
            <a:tailEnd/>
          </a:ln>
        </p:spPr>
      </p:pic>
      <p:pic>
        <p:nvPicPr>
          <p:cNvPr id="33796" name="Picture 5"/>
          <p:cNvPicPr>
            <a:picLocks noChangeAspect="1" noChangeArrowheads="1"/>
          </p:cNvPicPr>
          <p:nvPr/>
        </p:nvPicPr>
        <p:blipFill>
          <a:blip r:embed="rId2" cstate="print"/>
          <a:srcRect/>
          <a:stretch>
            <a:fillRect/>
          </a:stretch>
        </p:blipFill>
        <p:spPr bwMode="auto">
          <a:xfrm>
            <a:off x="0" y="2276475"/>
            <a:ext cx="590550" cy="2305050"/>
          </a:xfrm>
          <a:prstGeom prst="rect">
            <a:avLst/>
          </a:prstGeom>
          <a:noFill/>
          <a:ln w="9525">
            <a:noFill/>
            <a:miter lim="800000"/>
            <a:headEnd/>
            <a:tailEnd/>
          </a:ln>
        </p:spPr>
      </p:pic>
      <p:sp>
        <p:nvSpPr>
          <p:cNvPr id="33797" name="Rectangle 6"/>
          <p:cNvSpPr>
            <a:spLocks noChangeArrowheads="1"/>
          </p:cNvSpPr>
          <p:nvPr/>
        </p:nvSpPr>
        <p:spPr bwMode="auto">
          <a:xfrm>
            <a:off x="827088" y="2708275"/>
            <a:ext cx="7772400" cy="1470025"/>
          </a:xfrm>
          <a:prstGeom prst="rect">
            <a:avLst/>
          </a:prstGeom>
          <a:noFill/>
          <a:ln w="9525">
            <a:noFill/>
            <a:miter lim="800000"/>
            <a:headEnd/>
            <a:tailEnd/>
          </a:ln>
        </p:spPr>
        <p:txBody>
          <a:bodyPr anchor="ctr"/>
          <a:lstStyle/>
          <a:p>
            <a:pPr algn="ctr"/>
            <a:r>
              <a:rPr lang="uk-UA" sz="4400" b="1">
                <a:solidFill>
                  <a:schemeClr val="tx2"/>
                </a:solidFill>
                <a:latin typeface="Monotype Corsiva" pitchFamily="66" charset="0"/>
              </a:rPr>
              <a:t>Скільки творів входить до збірки “Кобзар” сьогодні?</a:t>
            </a:r>
            <a:endParaRPr lang="ru-RU" sz="4400" b="1">
              <a:solidFill>
                <a:schemeClr val="tx2"/>
              </a:solidFill>
              <a:latin typeface="Monotype Corsiva" pitchFamily="66" charset="0"/>
            </a:endParaRPr>
          </a:p>
        </p:txBody>
      </p:sp>
      <p:sp>
        <p:nvSpPr>
          <p:cNvPr id="33799" name="Rectangle 7"/>
          <p:cNvSpPr>
            <a:spLocks noChangeArrowheads="1"/>
          </p:cNvSpPr>
          <p:nvPr/>
        </p:nvSpPr>
        <p:spPr bwMode="auto">
          <a:xfrm>
            <a:off x="971550" y="4868863"/>
            <a:ext cx="7772400" cy="1470025"/>
          </a:xfrm>
          <a:prstGeom prst="rect">
            <a:avLst/>
          </a:prstGeom>
          <a:noFill/>
          <a:ln w="9525">
            <a:noFill/>
            <a:miter lim="800000"/>
            <a:headEnd/>
            <a:tailEnd/>
          </a:ln>
        </p:spPr>
        <p:txBody>
          <a:bodyPr anchor="ctr"/>
          <a:lstStyle/>
          <a:p>
            <a:pPr algn="ctr"/>
            <a:r>
              <a:rPr lang="uk-UA" sz="4400" b="1" i="1">
                <a:solidFill>
                  <a:srgbClr val="FF0000"/>
                </a:solidFill>
                <a:latin typeface="Forte" pitchFamily="66" charset="0"/>
              </a:rPr>
              <a:t>286</a:t>
            </a:r>
            <a:endParaRPr lang="ru-RU" sz="4400" b="1" i="1">
              <a:solidFill>
                <a:srgbClr val="FF0000"/>
              </a:solidFill>
              <a:latin typeface="Forte" pitchFamily="66" charset="0"/>
            </a:endParaRPr>
          </a:p>
        </p:txBody>
      </p:sp>
      <p:pic>
        <p:nvPicPr>
          <p:cNvPr id="2" name="Picture 11">
            <a:hlinkClick r:id="rId3" action="ppaction://hlinksldjump"/>
          </p:cNvPr>
          <p:cNvPicPr>
            <a:picLocks noChangeAspect="1" noChangeArrowheads="1"/>
          </p:cNvPicPr>
          <p:nvPr/>
        </p:nvPicPr>
        <p:blipFill>
          <a:blip r:embed="rId4" cstate="print"/>
          <a:srcRect/>
          <a:stretch>
            <a:fillRect/>
          </a:stretch>
        </p:blipFill>
        <p:spPr bwMode="auto">
          <a:xfrm>
            <a:off x="755650" y="5805488"/>
            <a:ext cx="609600" cy="609600"/>
          </a:xfrm>
          <a:prstGeom prst="rect">
            <a:avLst/>
          </a:prstGeom>
          <a:noFill/>
          <a:ln w="9525">
            <a:noFill/>
            <a:miter lim="800000"/>
            <a:headEnd/>
            <a:tailEnd/>
          </a:ln>
        </p:spPr>
      </p:pic>
      <p:sp>
        <p:nvSpPr>
          <p:cNvPr id="33800" name="AutoShape 12">
            <a:hlinkClick r:id="rId3" action="ppaction://hlinksldjump"/>
          </p:cNvPr>
          <p:cNvSpPr>
            <a:spLocks noChangeArrowheads="1"/>
          </p:cNvSpPr>
          <p:nvPr/>
        </p:nvSpPr>
        <p:spPr bwMode="auto">
          <a:xfrm>
            <a:off x="684213" y="5734050"/>
            <a:ext cx="647700" cy="288925"/>
          </a:xfrm>
          <a:prstGeom prst="leftArrow">
            <a:avLst>
              <a:gd name="adj1" fmla="val 50000"/>
              <a:gd name="adj2" fmla="val 56044"/>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ru-RU"/>
          </a:p>
        </p:txBody>
      </p:sp>
      <p:sp>
        <p:nvSpPr>
          <p:cNvPr id="33801" name="WordArt 13" descr="Розовая тисненая бумага"/>
          <p:cNvSpPr>
            <a:spLocks noChangeArrowheads="1" noChangeShapeType="1" noTextEdit="1"/>
          </p:cNvSpPr>
          <p:nvPr/>
        </p:nvSpPr>
        <p:spPr bwMode="auto">
          <a:xfrm>
            <a:off x="1835150" y="260350"/>
            <a:ext cx="6049963" cy="1223963"/>
          </a:xfrm>
          <a:prstGeom prst="rect">
            <a:avLst/>
          </a:prstGeom>
        </p:spPr>
        <p:txBody>
          <a:bodyPr wrap="none" fromWordArt="1">
            <a:prstTxWarp prst="textCanDown">
              <a:avLst>
                <a:gd name="adj" fmla="val 33333"/>
              </a:avLst>
            </a:prstTxWarp>
          </a:bodyPr>
          <a:lstStyle/>
          <a:p>
            <a:pPr algn="ctr"/>
            <a:r>
              <a:rPr lang="ru-RU" sz="3600" b="1" kern="10">
                <a:ln w="19050">
                  <a:solidFill>
                    <a:srgbClr val="FF0000"/>
                  </a:solidFill>
                  <a:round/>
                  <a:headEnd/>
                  <a:tailEnd/>
                </a:ln>
                <a:blipFill dpi="0" rotWithShape="1">
                  <a:blip r:embed="rId5"/>
                  <a:srcRect/>
                  <a:tile tx="0" ty="0" sx="100000" sy="100000" flip="none" algn="tl"/>
                </a:blipFill>
                <a:latin typeface="Times New Roman"/>
                <a:cs typeface="Times New Roman"/>
              </a:rPr>
              <a:t>Літературна спадщина</a:t>
            </a:r>
          </a:p>
        </p:txBody>
      </p:sp>
      <p:pic>
        <p:nvPicPr>
          <p:cNvPr id="33806" name="Picture 14" descr="book38"/>
          <p:cNvPicPr>
            <a:picLocks noChangeAspect="1" noChangeArrowheads="1" noCrop="1"/>
          </p:cNvPicPr>
          <p:nvPr/>
        </p:nvPicPr>
        <p:blipFill>
          <a:blip r:embed="rId6" cstate="print"/>
          <a:srcRect/>
          <a:stretch>
            <a:fillRect/>
          </a:stretch>
        </p:blipFill>
        <p:spPr bwMode="auto">
          <a:xfrm>
            <a:off x="7524750" y="5516563"/>
            <a:ext cx="1285875" cy="1047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806"/>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3799">
                                            <p:txEl>
                                              <p:pRg st="0" end="0"/>
                                            </p:txEl>
                                          </p:spTgt>
                                        </p:tgtEl>
                                        <p:attrNameLst>
                                          <p:attrName>style.visibility</p:attrName>
                                        </p:attrNameLst>
                                      </p:cBhvr>
                                      <p:to>
                                        <p:strVal val="visible"/>
                                      </p:to>
                                    </p:set>
                                    <p:anim calcmode="lin" valueType="num">
                                      <p:cBhvr>
                                        <p:cTn id="7" dur="500" fill="hold"/>
                                        <p:tgtEl>
                                          <p:spTgt spid="337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37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3799">
                                            <p:txEl>
                                              <p:pRg st="0" end="0"/>
                                            </p:txEl>
                                          </p:spTgt>
                                        </p:tgtEl>
                                      </p:cBhvr>
                                    </p:animEffect>
                                  </p:childTnLst>
                                </p:cTn>
                              </p:par>
                            </p:childTnLst>
                          </p:cTn>
                        </p:par>
                      </p:childTnLst>
                    </p:cTn>
                  </p:par>
                </p:childTnLst>
              </p:cTn>
              <p:nextCondLst>
                <p:cond evt="onClick" delay="0">
                  <p:tgtEl>
                    <p:spTgt spid="33806"/>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cstate="print"/>
          <a:srcRect/>
          <a:stretch>
            <a:fillRect/>
          </a:stretch>
        </p:blipFill>
        <p:spPr bwMode="auto">
          <a:xfrm>
            <a:off x="0" y="0"/>
            <a:ext cx="590550" cy="2276475"/>
          </a:xfrm>
          <a:prstGeom prst="rect">
            <a:avLst/>
          </a:prstGeom>
          <a:noFill/>
          <a:ln w="9525">
            <a:noFill/>
            <a:miter lim="800000"/>
            <a:headEnd/>
            <a:tailEnd/>
          </a:ln>
        </p:spPr>
      </p:pic>
      <p:pic>
        <p:nvPicPr>
          <p:cNvPr id="34819" name="Picture 5"/>
          <p:cNvPicPr>
            <a:picLocks noChangeAspect="1" noChangeArrowheads="1"/>
          </p:cNvPicPr>
          <p:nvPr/>
        </p:nvPicPr>
        <p:blipFill>
          <a:blip r:embed="rId2" cstate="print"/>
          <a:srcRect/>
          <a:stretch>
            <a:fillRect/>
          </a:stretch>
        </p:blipFill>
        <p:spPr bwMode="auto">
          <a:xfrm>
            <a:off x="0" y="4581525"/>
            <a:ext cx="590550" cy="2276475"/>
          </a:xfrm>
          <a:prstGeom prst="rect">
            <a:avLst/>
          </a:prstGeom>
          <a:noFill/>
          <a:ln w="9525">
            <a:noFill/>
            <a:miter lim="800000"/>
            <a:headEnd/>
            <a:tailEnd/>
          </a:ln>
        </p:spPr>
      </p:pic>
      <p:pic>
        <p:nvPicPr>
          <p:cNvPr id="34820" name="Picture 6"/>
          <p:cNvPicPr>
            <a:picLocks noChangeAspect="1" noChangeArrowheads="1"/>
          </p:cNvPicPr>
          <p:nvPr/>
        </p:nvPicPr>
        <p:blipFill>
          <a:blip r:embed="rId2" cstate="print"/>
          <a:srcRect/>
          <a:stretch>
            <a:fillRect/>
          </a:stretch>
        </p:blipFill>
        <p:spPr bwMode="auto">
          <a:xfrm>
            <a:off x="0" y="2276475"/>
            <a:ext cx="590550" cy="2305050"/>
          </a:xfrm>
          <a:prstGeom prst="rect">
            <a:avLst/>
          </a:prstGeom>
          <a:noFill/>
          <a:ln w="9525">
            <a:noFill/>
            <a:miter lim="800000"/>
            <a:headEnd/>
            <a:tailEnd/>
          </a:ln>
        </p:spPr>
      </p:pic>
      <p:sp>
        <p:nvSpPr>
          <p:cNvPr id="34821" name="Місце для тексту 9"/>
          <p:cNvSpPr txBox="1">
            <a:spLocks/>
          </p:cNvSpPr>
          <p:nvPr/>
        </p:nvSpPr>
        <p:spPr bwMode="auto">
          <a:xfrm>
            <a:off x="1000125" y="2643188"/>
            <a:ext cx="7772400" cy="1500187"/>
          </a:xfrm>
          <a:prstGeom prst="rect">
            <a:avLst/>
          </a:prstGeom>
          <a:noFill/>
          <a:ln w="9525">
            <a:noFill/>
            <a:miter lim="800000"/>
            <a:headEnd/>
            <a:tailEnd/>
          </a:ln>
        </p:spPr>
        <p:txBody>
          <a:bodyPr anchor="b"/>
          <a:lstStyle/>
          <a:p>
            <a:pPr algn="ctr">
              <a:spcBef>
                <a:spcPct val="20000"/>
              </a:spcBef>
            </a:pPr>
            <a:r>
              <a:rPr lang="uk-UA" sz="4400" b="1">
                <a:latin typeface="Monotype Corsiva" pitchFamily="66" charset="0"/>
              </a:rPr>
              <a:t>Великий російський художник, наставник і друг Шевченка</a:t>
            </a:r>
          </a:p>
        </p:txBody>
      </p:sp>
      <p:sp>
        <p:nvSpPr>
          <p:cNvPr id="13" name="Місце для тексту 9"/>
          <p:cNvSpPr txBox="1">
            <a:spLocks/>
          </p:cNvSpPr>
          <p:nvPr/>
        </p:nvSpPr>
        <p:spPr bwMode="auto">
          <a:xfrm>
            <a:off x="1000125" y="4572000"/>
            <a:ext cx="7772400" cy="1500188"/>
          </a:xfrm>
          <a:prstGeom prst="rect">
            <a:avLst/>
          </a:prstGeom>
          <a:noFill/>
          <a:ln w="9525">
            <a:noFill/>
            <a:miter lim="800000"/>
            <a:headEnd/>
            <a:tailEnd/>
          </a:ln>
        </p:spPr>
        <p:txBody>
          <a:bodyPr anchor="b"/>
          <a:lstStyle/>
          <a:p>
            <a:pPr algn="ctr">
              <a:spcBef>
                <a:spcPct val="20000"/>
              </a:spcBef>
            </a:pPr>
            <a:r>
              <a:rPr lang="uk-UA" sz="4400" b="1" i="1">
                <a:solidFill>
                  <a:srgbClr val="FF0000"/>
                </a:solidFill>
                <a:latin typeface="Forte" pitchFamily="66" charset="0"/>
              </a:rPr>
              <a:t>К.Брюлов</a:t>
            </a:r>
          </a:p>
        </p:txBody>
      </p:sp>
      <p:pic>
        <p:nvPicPr>
          <p:cNvPr id="34823" name="Picture 11">
            <a:hlinkClick r:id="rId3" action="ppaction://hlinksldjump"/>
          </p:cNvPr>
          <p:cNvPicPr>
            <a:picLocks noChangeAspect="1" noChangeArrowheads="1"/>
          </p:cNvPicPr>
          <p:nvPr/>
        </p:nvPicPr>
        <p:blipFill>
          <a:blip r:embed="rId4" cstate="print"/>
          <a:srcRect/>
          <a:stretch>
            <a:fillRect/>
          </a:stretch>
        </p:blipFill>
        <p:spPr bwMode="auto">
          <a:xfrm>
            <a:off x="755650" y="5805488"/>
            <a:ext cx="609600" cy="609600"/>
          </a:xfrm>
          <a:prstGeom prst="rect">
            <a:avLst/>
          </a:prstGeom>
          <a:noFill/>
          <a:ln w="9525">
            <a:noFill/>
            <a:miter lim="800000"/>
            <a:headEnd/>
            <a:tailEnd/>
          </a:ln>
        </p:spPr>
      </p:pic>
      <p:sp>
        <p:nvSpPr>
          <p:cNvPr id="34824" name="AutoShape 12">
            <a:hlinkClick r:id="rId3" action="ppaction://hlinksldjump"/>
          </p:cNvPr>
          <p:cNvSpPr>
            <a:spLocks noChangeArrowheads="1"/>
          </p:cNvSpPr>
          <p:nvPr/>
        </p:nvSpPr>
        <p:spPr bwMode="auto">
          <a:xfrm>
            <a:off x="684213" y="5734050"/>
            <a:ext cx="647700" cy="288925"/>
          </a:xfrm>
          <a:prstGeom prst="leftArrow">
            <a:avLst>
              <a:gd name="adj1" fmla="val 50000"/>
              <a:gd name="adj2" fmla="val 56044"/>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ru-RU"/>
          </a:p>
        </p:txBody>
      </p:sp>
      <p:sp>
        <p:nvSpPr>
          <p:cNvPr id="34825" name="WordArt 13"/>
          <p:cNvSpPr>
            <a:spLocks noChangeArrowheads="1" noChangeShapeType="1" noTextEdit="1"/>
          </p:cNvSpPr>
          <p:nvPr/>
        </p:nvSpPr>
        <p:spPr bwMode="auto">
          <a:xfrm>
            <a:off x="1835150" y="404813"/>
            <a:ext cx="5761038" cy="1143000"/>
          </a:xfrm>
          <a:prstGeom prst="rect">
            <a:avLst/>
          </a:prstGeom>
        </p:spPr>
        <p:txBody>
          <a:bodyPr wrap="none" fromWordArt="1">
            <a:prstTxWarp prst="textPlain">
              <a:avLst>
                <a:gd name="adj" fmla="val 50000"/>
              </a:avLst>
            </a:prstTxWarp>
          </a:bodyPr>
          <a:lstStyle/>
          <a:p>
            <a:pPr algn="ctr"/>
            <a:r>
              <a:rPr lang="ru-RU" sz="3600" kern="10">
                <a:ln w="9525">
                  <a:solidFill>
                    <a:schemeClr val="tx1"/>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Шевченко - художник</a:t>
            </a:r>
          </a:p>
        </p:txBody>
      </p:sp>
      <p:pic>
        <p:nvPicPr>
          <p:cNvPr id="34830" name="Picture 14" descr="book23"/>
          <p:cNvPicPr>
            <a:picLocks noChangeAspect="1" noChangeArrowheads="1" noCrop="1"/>
          </p:cNvPicPr>
          <p:nvPr/>
        </p:nvPicPr>
        <p:blipFill>
          <a:blip r:embed="rId5" cstate="print"/>
          <a:srcRect/>
          <a:stretch>
            <a:fillRect/>
          </a:stretch>
        </p:blipFill>
        <p:spPr bwMode="auto">
          <a:xfrm>
            <a:off x="7481888" y="5013325"/>
            <a:ext cx="1457325" cy="152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830"/>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4830"/>
                  </p:tgtEl>
                </p:cond>
              </p:nextCondLst>
            </p:seq>
          </p:childTnLst>
        </p:cTn>
      </p:par>
    </p:tnLst>
    <p:bldLst>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2" cstate="print"/>
          <a:srcRect/>
          <a:stretch>
            <a:fillRect/>
          </a:stretch>
        </p:blipFill>
        <p:spPr bwMode="auto">
          <a:xfrm>
            <a:off x="0" y="0"/>
            <a:ext cx="590550" cy="2276475"/>
          </a:xfrm>
          <a:prstGeom prst="rect">
            <a:avLst/>
          </a:prstGeom>
          <a:noFill/>
          <a:ln w="9525">
            <a:noFill/>
            <a:miter lim="800000"/>
            <a:headEnd/>
            <a:tailEnd/>
          </a:ln>
        </p:spPr>
      </p:pic>
      <p:pic>
        <p:nvPicPr>
          <p:cNvPr id="35843" name="Picture 5"/>
          <p:cNvPicPr>
            <a:picLocks noChangeAspect="1" noChangeArrowheads="1"/>
          </p:cNvPicPr>
          <p:nvPr/>
        </p:nvPicPr>
        <p:blipFill>
          <a:blip r:embed="rId2" cstate="print"/>
          <a:srcRect/>
          <a:stretch>
            <a:fillRect/>
          </a:stretch>
        </p:blipFill>
        <p:spPr bwMode="auto">
          <a:xfrm>
            <a:off x="0" y="4581525"/>
            <a:ext cx="590550" cy="2276475"/>
          </a:xfrm>
          <a:prstGeom prst="rect">
            <a:avLst/>
          </a:prstGeom>
          <a:noFill/>
          <a:ln w="9525">
            <a:noFill/>
            <a:miter lim="800000"/>
            <a:headEnd/>
            <a:tailEnd/>
          </a:ln>
        </p:spPr>
      </p:pic>
      <p:pic>
        <p:nvPicPr>
          <p:cNvPr id="35844" name="Picture 6"/>
          <p:cNvPicPr>
            <a:picLocks noChangeAspect="1" noChangeArrowheads="1"/>
          </p:cNvPicPr>
          <p:nvPr/>
        </p:nvPicPr>
        <p:blipFill>
          <a:blip r:embed="rId2" cstate="print"/>
          <a:srcRect/>
          <a:stretch>
            <a:fillRect/>
          </a:stretch>
        </p:blipFill>
        <p:spPr bwMode="auto">
          <a:xfrm>
            <a:off x="0" y="2276475"/>
            <a:ext cx="590550" cy="2305050"/>
          </a:xfrm>
          <a:prstGeom prst="rect">
            <a:avLst/>
          </a:prstGeom>
          <a:noFill/>
          <a:ln w="9525">
            <a:noFill/>
            <a:miter lim="800000"/>
            <a:headEnd/>
            <a:tailEnd/>
          </a:ln>
        </p:spPr>
      </p:pic>
      <p:sp>
        <p:nvSpPr>
          <p:cNvPr id="35845" name="Місце для тексту 9"/>
          <p:cNvSpPr txBox="1">
            <a:spLocks/>
          </p:cNvSpPr>
          <p:nvPr/>
        </p:nvSpPr>
        <p:spPr bwMode="auto">
          <a:xfrm>
            <a:off x="1071563" y="2643188"/>
            <a:ext cx="7772400" cy="1500187"/>
          </a:xfrm>
          <a:prstGeom prst="rect">
            <a:avLst/>
          </a:prstGeom>
          <a:noFill/>
          <a:ln w="9525">
            <a:noFill/>
            <a:miter lim="800000"/>
            <a:headEnd/>
            <a:tailEnd/>
          </a:ln>
        </p:spPr>
        <p:txBody>
          <a:bodyPr anchor="b"/>
          <a:lstStyle/>
          <a:p>
            <a:pPr algn="ctr">
              <a:spcBef>
                <a:spcPct val="20000"/>
              </a:spcBef>
            </a:pPr>
            <a:r>
              <a:rPr lang="uk-UA" sz="4400" b="1">
                <a:latin typeface="Monotype Corsiva" pitchFamily="66" charset="0"/>
              </a:rPr>
              <a:t>Які картини запропонував Шевченко на випускному екзамені?</a:t>
            </a:r>
          </a:p>
        </p:txBody>
      </p:sp>
      <p:sp>
        <p:nvSpPr>
          <p:cNvPr id="13" name="Місце для тексту 9"/>
          <p:cNvSpPr txBox="1">
            <a:spLocks/>
          </p:cNvSpPr>
          <p:nvPr/>
        </p:nvSpPr>
        <p:spPr bwMode="auto">
          <a:xfrm>
            <a:off x="857250" y="4786313"/>
            <a:ext cx="7772400" cy="1500187"/>
          </a:xfrm>
          <a:prstGeom prst="rect">
            <a:avLst/>
          </a:prstGeom>
          <a:noFill/>
          <a:ln w="9525">
            <a:noFill/>
            <a:miter lim="800000"/>
            <a:headEnd/>
            <a:tailEnd/>
          </a:ln>
        </p:spPr>
        <p:txBody>
          <a:bodyPr anchor="b"/>
          <a:lstStyle/>
          <a:p>
            <a:pPr algn="ctr">
              <a:spcBef>
                <a:spcPct val="20000"/>
              </a:spcBef>
            </a:pPr>
            <a:r>
              <a:rPr lang="uk-UA" sz="4400" b="1" i="1">
                <a:solidFill>
                  <a:srgbClr val="FF0000"/>
                </a:solidFill>
                <a:latin typeface="Forte" pitchFamily="66" charset="0"/>
              </a:rPr>
              <a:t>“Хлопчик-жебрак”, “Циганка-ворожка”</a:t>
            </a:r>
          </a:p>
        </p:txBody>
      </p:sp>
      <p:pic>
        <p:nvPicPr>
          <p:cNvPr id="35847" name="Picture 11">
            <a:hlinkClick r:id="rId3" action="ppaction://hlinksldjump"/>
          </p:cNvPr>
          <p:cNvPicPr>
            <a:picLocks noChangeAspect="1" noChangeArrowheads="1"/>
          </p:cNvPicPr>
          <p:nvPr/>
        </p:nvPicPr>
        <p:blipFill>
          <a:blip r:embed="rId4" cstate="print"/>
          <a:srcRect/>
          <a:stretch>
            <a:fillRect/>
          </a:stretch>
        </p:blipFill>
        <p:spPr bwMode="auto">
          <a:xfrm>
            <a:off x="755650" y="5805488"/>
            <a:ext cx="609600" cy="609600"/>
          </a:xfrm>
          <a:prstGeom prst="rect">
            <a:avLst/>
          </a:prstGeom>
          <a:noFill/>
          <a:ln w="9525">
            <a:noFill/>
            <a:miter lim="800000"/>
            <a:headEnd/>
            <a:tailEnd/>
          </a:ln>
        </p:spPr>
      </p:pic>
      <p:sp>
        <p:nvSpPr>
          <p:cNvPr id="35848" name="AutoShape 12">
            <a:hlinkClick r:id="rId3" action="ppaction://hlinksldjump"/>
          </p:cNvPr>
          <p:cNvSpPr>
            <a:spLocks noChangeArrowheads="1"/>
          </p:cNvSpPr>
          <p:nvPr/>
        </p:nvSpPr>
        <p:spPr bwMode="auto">
          <a:xfrm>
            <a:off x="684213" y="5734050"/>
            <a:ext cx="647700" cy="288925"/>
          </a:xfrm>
          <a:prstGeom prst="leftArrow">
            <a:avLst>
              <a:gd name="adj1" fmla="val 50000"/>
              <a:gd name="adj2" fmla="val 56044"/>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ru-RU"/>
          </a:p>
        </p:txBody>
      </p:sp>
      <p:sp>
        <p:nvSpPr>
          <p:cNvPr id="35849" name="WordArt 13"/>
          <p:cNvSpPr>
            <a:spLocks noChangeArrowheads="1" noChangeShapeType="1" noTextEdit="1"/>
          </p:cNvSpPr>
          <p:nvPr/>
        </p:nvSpPr>
        <p:spPr bwMode="auto">
          <a:xfrm>
            <a:off x="1835150" y="404813"/>
            <a:ext cx="5761038" cy="1143000"/>
          </a:xfrm>
          <a:prstGeom prst="rect">
            <a:avLst/>
          </a:prstGeom>
        </p:spPr>
        <p:txBody>
          <a:bodyPr wrap="none" fromWordArt="1">
            <a:prstTxWarp prst="textPlain">
              <a:avLst>
                <a:gd name="adj" fmla="val 50000"/>
              </a:avLst>
            </a:prstTxWarp>
          </a:bodyPr>
          <a:lstStyle/>
          <a:p>
            <a:pPr algn="ctr"/>
            <a:r>
              <a:rPr lang="ru-RU" sz="3600" kern="10">
                <a:ln w="9525">
                  <a:solidFill>
                    <a:schemeClr val="tx1"/>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Шевченко - художник</a:t>
            </a:r>
          </a:p>
        </p:txBody>
      </p:sp>
      <p:pic>
        <p:nvPicPr>
          <p:cNvPr id="35854" name="Picture 14" descr="book23"/>
          <p:cNvPicPr>
            <a:picLocks noChangeAspect="1" noChangeArrowheads="1" noCrop="1"/>
          </p:cNvPicPr>
          <p:nvPr/>
        </p:nvPicPr>
        <p:blipFill>
          <a:blip r:embed="rId5" cstate="print"/>
          <a:srcRect/>
          <a:stretch>
            <a:fillRect/>
          </a:stretch>
        </p:blipFill>
        <p:spPr bwMode="auto">
          <a:xfrm>
            <a:off x="7481888" y="5013325"/>
            <a:ext cx="1457325" cy="152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585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5854"/>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2" cstate="print"/>
          <a:srcRect/>
          <a:stretch>
            <a:fillRect/>
          </a:stretch>
        </p:blipFill>
        <p:spPr bwMode="auto">
          <a:xfrm>
            <a:off x="0" y="0"/>
            <a:ext cx="590550" cy="2276475"/>
          </a:xfrm>
          <a:prstGeom prst="rect">
            <a:avLst/>
          </a:prstGeom>
          <a:noFill/>
          <a:ln w="9525">
            <a:noFill/>
            <a:miter lim="800000"/>
            <a:headEnd/>
            <a:tailEnd/>
          </a:ln>
        </p:spPr>
      </p:pic>
      <p:pic>
        <p:nvPicPr>
          <p:cNvPr id="36867" name="Picture 5"/>
          <p:cNvPicPr>
            <a:picLocks noChangeAspect="1" noChangeArrowheads="1"/>
          </p:cNvPicPr>
          <p:nvPr/>
        </p:nvPicPr>
        <p:blipFill>
          <a:blip r:embed="rId2" cstate="print"/>
          <a:srcRect/>
          <a:stretch>
            <a:fillRect/>
          </a:stretch>
        </p:blipFill>
        <p:spPr bwMode="auto">
          <a:xfrm>
            <a:off x="0" y="4581525"/>
            <a:ext cx="590550" cy="2276475"/>
          </a:xfrm>
          <a:prstGeom prst="rect">
            <a:avLst/>
          </a:prstGeom>
          <a:noFill/>
          <a:ln w="9525">
            <a:noFill/>
            <a:miter lim="800000"/>
            <a:headEnd/>
            <a:tailEnd/>
          </a:ln>
        </p:spPr>
      </p:pic>
      <p:pic>
        <p:nvPicPr>
          <p:cNvPr id="36868" name="Picture 6"/>
          <p:cNvPicPr>
            <a:picLocks noChangeAspect="1" noChangeArrowheads="1"/>
          </p:cNvPicPr>
          <p:nvPr/>
        </p:nvPicPr>
        <p:blipFill>
          <a:blip r:embed="rId2" cstate="print"/>
          <a:srcRect/>
          <a:stretch>
            <a:fillRect/>
          </a:stretch>
        </p:blipFill>
        <p:spPr bwMode="auto">
          <a:xfrm>
            <a:off x="0" y="2276475"/>
            <a:ext cx="590550" cy="2305050"/>
          </a:xfrm>
          <a:prstGeom prst="rect">
            <a:avLst/>
          </a:prstGeom>
          <a:noFill/>
          <a:ln w="9525">
            <a:noFill/>
            <a:miter lim="800000"/>
            <a:headEnd/>
            <a:tailEnd/>
          </a:ln>
        </p:spPr>
      </p:pic>
      <p:sp>
        <p:nvSpPr>
          <p:cNvPr id="36869" name="Місце для тексту 9"/>
          <p:cNvSpPr txBox="1">
            <a:spLocks/>
          </p:cNvSpPr>
          <p:nvPr/>
        </p:nvSpPr>
        <p:spPr bwMode="auto">
          <a:xfrm>
            <a:off x="1071563" y="2643188"/>
            <a:ext cx="4000500" cy="1500187"/>
          </a:xfrm>
          <a:prstGeom prst="rect">
            <a:avLst/>
          </a:prstGeom>
          <a:noFill/>
          <a:ln w="9525">
            <a:noFill/>
            <a:miter lim="800000"/>
            <a:headEnd/>
            <a:tailEnd/>
          </a:ln>
        </p:spPr>
        <p:txBody>
          <a:bodyPr anchor="b"/>
          <a:lstStyle/>
          <a:p>
            <a:pPr>
              <a:spcBef>
                <a:spcPct val="20000"/>
              </a:spcBef>
            </a:pPr>
            <a:r>
              <a:rPr lang="uk-UA" sz="4400" b="1">
                <a:latin typeface="Monotype Corsiva" pitchFamily="66" charset="0"/>
              </a:rPr>
              <a:t>Ілюстрацією якого твору є ця картина? Хто її автор?</a:t>
            </a:r>
          </a:p>
        </p:txBody>
      </p:sp>
      <p:sp>
        <p:nvSpPr>
          <p:cNvPr id="13" name="Місце для тексту 9"/>
          <p:cNvSpPr txBox="1">
            <a:spLocks/>
          </p:cNvSpPr>
          <p:nvPr/>
        </p:nvSpPr>
        <p:spPr bwMode="auto">
          <a:xfrm>
            <a:off x="1000125" y="4786313"/>
            <a:ext cx="7772400" cy="1500187"/>
          </a:xfrm>
          <a:prstGeom prst="rect">
            <a:avLst/>
          </a:prstGeom>
          <a:noFill/>
          <a:ln w="9525">
            <a:noFill/>
            <a:miter lim="800000"/>
            <a:headEnd/>
            <a:tailEnd/>
          </a:ln>
        </p:spPr>
        <p:txBody>
          <a:bodyPr anchor="b"/>
          <a:lstStyle/>
          <a:p>
            <a:pPr algn="ctr">
              <a:spcBef>
                <a:spcPct val="20000"/>
              </a:spcBef>
            </a:pPr>
            <a:r>
              <a:rPr lang="uk-UA" sz="4400" b="1" i="1">
                <a:solidFill>
                  <a:srgbClr val="FF0000"/>
                </a:solidFill>
                <a:latin typeface="Forte" pitchFamily="66" charset="0"/>
              </a:rPr>
              <a:t>“Катерина”, Тарас Шевченко</a:t>
            </a:r>
          </a:p>
        </p:txBody>
      </p:sp>
      <p:pic>
        <p:nvPicPr>
          <p:cNvPr id="36871" name="Picture 9"/>
          <p:cNvPicPr>
            <a:picLocks noChangeAspect="1" noChangeArrowheads="1"/>
          </p:cNvPicPr>
          <p:nvPr/>
        </p:nvPicPr>
        <p:blipFill>
          <a:blip r:embed="rId3" cstate="print"/>
          <a:srcRect/>
          <a:stretch>
            <a:fillRect/>
          </a:stretch>
        </p:blipFill>
        <p:spPr bwMode="auto">
          <a:xfrm>
            <a:off x="5076825" y="1484313"/>
            <a:ext cx="3157538" cy="4176712"/>
          </a:xfrm>
          <a:prstGeom prst="rect">
            <a:avLst/>
          </a:prstGeom>
          <a:noFill/>
          <a:ln w="9525">
            <a:noFill/>
            <a:miter lim="800000"/>
            <a:headEnd/>
            <a:tailEnd/>
          </a:ln>
        </p:spPr>
      </p:pic>
      <p:pic>
        <p:nvPicPr>
          <p:cNvPr id="36872" name="Picture 10">
            <a:hlinkClick r:id="rId4" action="ppaction://hlinksldjump"/>
          </p:cNvPr>
          <p:cNvPicPr>
            <a:picLocks noChangeAspect="1" noChangeArrowheads="1"/>
          </p:cNvPicPr>
          <p:nvPr/>
        </p:nvPicPr>
        <p:blipFill>
          <a:blip r:embed="rId5" cstate="print"/>
          <a:srcRect/>
          <a:stretch>
            <a:fillRect/>
          </a:stretch>
        </p:blipFill>
        <p:spPr bwMode="auto">
          <a:xfrm>
            <a:off x="755650" y="5805488"/>
            <a:ext cx="609600" cy="609600"/>
          </a:xfrm>
          <a:prstGeom prst="rect">
            <a:avLst/>
          </a:prstGeom>
          <a:noFill/>
          <a:ln w="9525">
            <a:noFill/>
            <a:miter lim="800000"/>
            <a:headEnd/>
            <a:tailEnd/>
          </a:ln>
        </p:spPr>
      </p:pic>
      <p:sp>
        <p:nvSpPr>
          <p:cNvPr id="36873" name="AutoShape 11">
            <a:hlinkClick r:id="rId4" action="ppaction://hlinksldjump"/>
          </p:cNvPr>
          <p:cNvSpPr>
            <a:spLocks noChangeArrowheads="1"/>
          </p:cNvSpPr>
          <p:nvPr/>
        </p:nvSpPr>
        <p:spPr bwMode="auto">
          <a:xfrm>
            <a:off x="684213" y="5734050"/>
            <a:ext cx="647700" cy="288925"/>
          </a:xfrm>
          <a:prstGeom prst="leftArrow">
            <a:avLst>
              <a:gd name="adj1" fmla="val 50000"/>
              <a:gd name="adj2" fmla="val 56044"/>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ru-RU"/>
          </a:p>
        </p:txBody>
      </p:sp>
      <p:sp>
        <p:nvSpPr>
          <p:cNvPr id="36874" name="WordArt 12"/>
          <p:cNvSpPr>
            <a:spLocks noChangeArrowheads="1" noChangeShapeType="1" noTextEdit="1"/>
          </p:cNvSpPr>
          <p:nvPr/>
        </p:nvSpPr>
        <p:spPr bwMode="auto">
          <a:xfrm>
            <a:off x="1835150" y="260350"/>
            <a:ext cx="5761038" cy="1143000"/>
          </a:xfrm>
          <a:prstGeom prst="rect">
            <a:avLst/>
          </a:prstGeom>
        </p:spPr>
        <p:txBody>
          <a:bodyPr wrap="none" fromWordArt="1">
            <a:prstTxWarp prst="textPlain">
              <a:avLst>
                <a:gd name="adj" fmla="val 50000"/>
              </a:avLst>
            </a:prstTxWarp>
          </a:bodyPr>
          <a:lstStyle/>
          <a:p>
            <a:pPr algn="ctr"/>
            <a:r>
              <a:rPr lang="ru-RU" sz="3600" kern="10">
                <a:ln w="9525">
                  <a:solidFill>
                    <a:schemeClr val="tx1"/>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Шевченко - художник</a:t>
            </a:r>
          </a:p>
        </p:txBody>
      </p:sp>
      <p:pic>
        <p:nvPicPr>
          <p:cNvPr id="36877" name="Picture 13" descr="book23"/>
          <p:cNvPicPr>
            <a:picLocks noChangeAspect="1" noChangeArrowheads="1" noCrop="1"/>
          </p:cNvPicPr>
          <p:nvPr/>
        </p:nvPicPr>
        <p:blipFill>
          <a:blip r:embed="rId6" cstate="print"/>
          <a:srcRect/>
          <a:stretch>
            <a:fillRect/>
          </a:stretch>
        </p:blipFill>
        <p:spPr bwMode="auto">
          <a:xfrm>
            <a:off x="7481888" y="5013325"/>
            <a:ext cx="1457325" cy="152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877"/>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6877"/>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2" cstate="print"/>
          <a:srcRect/>
          <a:stretch>
            <a:fillRect/>
          </a:stretch>
        </p:blipFill>
        <p:spPr bwMode="auto">
          <a:xfrm>
            <a:off x="0" y="0"/>
            <a:ext cx="590550" cy="2276475"/>
          </a:xfrm>
          <a:prstGeom prst="rect">
            <a:avLst/>
          </a:prstGeom>
          <a:noFill/>
          <a:ln w="9525">
            <a:noFill/>
            <a:miter lim="800000"/>
            <a:headEnd/>
            <a:tailEnd/>
          </a:ln>
        </p:spPr>
      </p:pic>
      <p:pic>
        <p:nvPicPr>
          <p:cNvPr id="37891" name="Picture 5"/>
          <p:cNvPicPr>
            <a:picLocks noChangeAspect="1" noChangeArrowheads="1"/>
          </p:cNvPicPr>
          <p:nvPr/>
        </p:nvPicPr>
        <p:blipFill>
          <a:blip r:embed="rId2" cstate="print"/>
          <a:srcRect/>
          <a:stretch>
            <a:fillRect/>
          </a:stretch>
        </p:blipFill>
        <p:spPr bwMode="auto">
          <a:xfrm>
            <a:off x="0" y="4581525"/>
            <a:ext cx="590550" cy="2276475"/>
          </a:xfrm>
          <a:prstGeom prst="rect">
            <a:avLst/>
          </a:prstGeom>
          <a:noFill/>
          <a:ln w="9525">
            <a:noFill/>
            <a:miter lim="800000"/>
            <a:headEnd/>
            <a:tailEnd/>
          </a:ln>
        </p:spPr>
      </p:pic>
      <p:pic>
        <p:nvPicPr>
          <p:cNvPr id="37892" name="Picture 6"/>
          <p:cNvPicPr>
            <a:picLocks noChangeAspect="1" noChangeArrowheads="1"/>
          </p:cNvPicPr>
          <p:nvPr/>
        </p:nvPicPr>
        <p:blipFill>
          <a:blip r:embed="rId2" cstate="print"/>
          <a:srcRect/>
          <a:stretch>
            <a:fillRect/>
          </a:stretch>
        </p:blipFill>
        <p:spPr bwMode="auto">
          <a:xfrm>
            <a:off x="0" y="2276475"/>
            <a:ext cx="590550" cy="2305050"/>
          </a:xfrm>
          <a:prstGeom prst="rect">
            <a:avLst/>
          </a:prstGeom>
          <a:noFill/>
          <a:ln w="9525">
            <a:noFill/>
            <a:miter lim="800000"/>
            <a:headEnd/>
            <a:tailEnd/>
          </a:ln>
        </p:spPr>
      </p:pic>
      <p:sp>
        <p:nvSpPr>
          <p:cNvPr id="37893" name="Місце для тексту 9"/>
          <p:cNvSpPr txBox="1">
            <a:spLocks/>
          </p:cNvSpPr>
          <p:nvPr/>
        </p:nvSpPr>
        <p:spPr bwMode="auto">
          <a:xfrm>
            <a:off x="1071563" y="2643188"/>
            <a:ext cx="7772400" cy="1500187"/>
          </a:xfrm>
          <a:prstGeom prst="rect">
            <a:avLst/>
          </a:prstGeom>
          <a:noFill/>
          <a:ln w="9525">
            <a:noFill/>
            <a:miter lim="800000"/>
            <a:headEnd/>
            <a:tailEnd/>
          </a:ln>
        </p:spPr>
        <p:txBody>
          <a:bodyPr anchor="b"/>
          <a:lstStyle/>
          <a:p>
            <a:pPr algn="ctr">
              <a:spcBef>
                <a:spcPct val="20000"/>
              </a:spcBef>
            </a:pPr>
            <a:r>
              <a:rPr lang="uk-UA" sz="4400" b="1">
                <a:latin typeface="Monotype Corsiva" pitchFamily="66" charset="0"/>
              </a:rPr>
              <a:t>Яку назву має альбом художника про Україну?</a:t>
            </a:r>
          </a:p>
        </p:txBody>
      </p:sp>
      <p:sp>
        <p:nvSpPr>
          <p:cNvPr id="13" name="Місце для тексту 9"/>
          <p:cNvSpPr txBox="1">
            <a:spLocks/>
          </p:cNvSpPr>
          <p:nvPr/>
        </p:nvSpPr>
        <p:spPr bwMode="auto">
          <a:xfrm>
            <a:off x="1000125" y="4786313"/>
            <a:ext cx="7772400" cy="1500187"/>
          </a:xfrm>
          <a:prstGeom prst="rect">
            <a:avLst/>
          </a:prstGeom>
          <a:noFill/>
          <a:ln w="9525">
            <a:noFill/>
            <a:miter lim="800000"/>
            <a:headEnd/>
            <a:tailEnd/>
          </a:ln>
        </p:spPr>
        <p:txBody>
          <a:bodyPr anchor="b"/>
          <a:lstStyle/>
          <a:p>
            <a:pPr algn="ctr">
              <a:spcBef>
                <a:spcPct val="20000"/>
              </a:spcBef>
            </a:pPr>
            <a:r>
              <a:rPr lang="uk-UA" sz="4400" b="1" i="1">
                <a:solidFill>
                  <a:srgbClr val="FF0000"/>
                </a:solidFill>
                <a:latin typeface="Forte" pitchFamily="66" charset="0"/>
              </a:rPr>
              <a:t>“Мальовнича Україна”</a:t>
            </a:r>
          </a:p>
        </p:txBody>
      </p:sp>
      <p:pic>
        <p:nvPicPr>
          <p:cNvPr id="37895" name="Picture 11">
            <a:hlinkClick r:id="rId3" action="ppaction://hlinksldjump"/>
          </p:cNvPr>
          <p:cNvPicPr>
            <a:picLocks noChangeAspect="1" noChangeArrowheads="1"/>
          </p:cNvPicPr>
          <p:nvPr/>
        </p:nvPicPr>
        <p:blipFill>
          <a:blip r:embed="rId4" cstate="print"/>
          <a:srcRect/>
          <a:stretch>
            <a:fillRect/>
          </a:stretch>
        </p:blipFill>
        <p:spPr bwMode="auto">
          <a:xfrm>
            <a:off x="755650" y="5843588"/>
            <a:ext cx="609600" cy="609600"/>
          </a:xfrm>
          <a:prstGeom prst="rect">
            <a:avLst/>
          </a:prstGeom>
          <a:noFill/>
          <a:ln w="9525">
            <a:noFill/>
            <a:miter lim="800000"/>
            <a:headEnd/>
            <a:tailEnd/>
          </a:ln>
        </p:spPr>
      </p:pic>
      <p:sp>
        <p:nvSpPr>
          <p:cNvPr id="37896" name="AutoShape 12">
            <a:hlinkClick r:id="rId3" action="ppaction://hlinksldjump"/>
          </p:cNvPr>
          <p:cNvSpPr>
            <a:spLocks noChangeArrowheads="1"/>
          </p:cNvSpPr>
          <p:nvPr/>
        </p:nvSpPr>
        <p:spPr bwMode="auto">
          <a:xfrm>
            <a:off x="684213" y="5772150"/>
            <a:ext cx="647700" cy="288925"/>
          </a:xfrm>
          <a:prstGeom prst="leftArrow">
            <a:avLst>
              <a:gd name="adj1" fmla="val 50000"/>
              <a:gd name="adj2" fmla="val 56044"/>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ru-RU"/>
          </a:p>
        </p:txBody>
      </p:sp>
      <p:sp>
        <p:nvSpPr>
          <p:cNvPr id="37897" name="WordArt 13"/>
          <p:cNvSpPr>
            <a:spLocks noChangeArrowheads="1" noChangeShapeType="1" noTextEdit="1"/>
          </p:cNvSpPr>
          <p:nvPr/>
        </p:nvSpPr>
        <p:spPr bwMode="auto">
          <a:xfrm>
            <a:off x="1835150" y="404813"/>
            <a:ext cx="5761038" cy="1143000"/>
          </a:xfrm>
          <a:prstGeom prst="rect">
            <a:avLst/>
          </a:prstGeom>
        </p:spPr>
        <p:txBody>
          <a:bodyPr wrap="none" fromWordArt="1">
            <a:prstTxWarp prst="textPlain">
              <a:avLst>
                <a:gd name="adj" fmla="val 50000"/>
              </a:avLst>
            </a:prstTxWarp>
          </a:bodyPr>
          <a:lstStyle/>
          <a:p>
            <a:pPr algn="ctr"/>
            <a:r>
              <a:rPr lang="ru-RU" sz="3600" kern="10">
                <a:ln w="9525">
                  <a:solidFill>
                    <a:schemeClr val="tx1"/>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Шевченко - художник</a:t>
            </a:r>
          </a:p>
        </p:txBody>
      </p:sp>
      <p:pic>
        <p:nvPicPr>
          <p:cNvPr id="37902" name="Picture 14" descr="book23"/>
          <p:cNvPicPr>
            <a:picLocks noChangeAspect="1" noChangeArrowheads="1" noCrop="1"/>
          </p:cNvPicPr>
          <p:nvPr/>
        </p:nvPicPr>
        <p:blipFill>
          <a:blip r:embed="rId5" cstate="print"/>
          <a:srcRect/>
          <a:stretch>
            <a:fillRect/>
          </a:stretch>
        </p:blipFill>
        <p:spPr bwMode="auto">
          <a:xfrm>
            <a:off x="7481888" y="5013325"/>
            <a:ext cx="1457325" cy="152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902"/>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7902"/>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2" cstate="print"/>
          <a:srcRect/>
          <a:stretch>
            <a:fillRect/>
          </a:stretch>
        </p:blipFill>
        <p:spPr bwMode="auto">
          <a:xfrm>
            <a:off x="0" y="0"/>
            <a:ext cx="590550" cy="2276475"/>
          </a:xfrm>
          <a:prstGeom prst="rect">
            <a:avLst/>
          </a:prstGeom>
          <a:noFill/>
          <a:ln w="9525">
            <a:noFill/>
            <a:miter lim="800000"/>
            <a:headEnd/>
            <a:tailEnd/>
          </a:ln>
        </p:spPr>
      </p:pic>
      <p:pic>
        <p:nvPicPr>
          <p:cNvPr id="38915" name="Picture 5"/>
          <p:cNvPicPr>
            <a:picLocks noChangeAspect="1" noChangeArrowheads="1"/>
          </p:cNvPicPr>
          <p:nvPr/>
        </p:nvPicPr>
        <p:blipFill>
          <a:blip r:embed="rId2" cstate="print"/>
          <a:srcRect/>
          <a:stretch>
            <a:fillRect/>
          </a:stretch>
        </p:blipFill>
        <p:spPr bwMode="auto">
          <a:xfrm>
            <a:off x="0" y="4581525"/>
            <a:ext cx="590550" cy="2276475"/>
          </a:xfrm>
          <a:prstGeom prst="rect">
            <a:avLst/>
          </a:prstGeom>
          <a:noFill/>
          <a:ln w="9525">
            <a:noFill/>
            <a:miter lim="800000"/>
            <a:headEnd/>
            <a:tailEnd/>
          </a:ln>
        </p:spPr>
      </p:pic>
      <p:pic>
        <p:nvPicPr>
          <p:cNvPr id="38916" name="Picture 6"/>
          <p:cNvPicPr>
            <a:picLocks noChangeAspect="1" noChangeArrowheads="1"/>
          </p:cNvPicPr>
          <p:nvPr/>
        </p:nvPicPr>
        <p:blipFill>
          <a:blip r:embed="rId2" cstate="print"/>
          <a:srcRect/>
          <a:stretch>
            <a:fillRect/>
          </a:stretch>
        </p:blipFill>
        <p:spPr bwMode="auto">
          <a:xfrm>
            <a:off x="0" y="2276475"/>
            <a:ext cx="590550" cy="2305050"/>
          </a:xfrm>
          <a:prstGeom prst="rect">
            <a:avLst/>
          </a:prstGeom>
          <a:noFill/>
          <a:ln w="9525">
            <a:noFill/>
            <a:miter lim="800000"/>
            <a:headEnd/>
            <a:tailEnd/>
          </a:ln>
        </p:spPr>
      </p:pic>
      <p:sp>
        <p:nvSpPr>
          <p:cNvPr id="38917" name="Місце для тексту 9"/>
          <p:cNvSpPr txBox="1">
            <a:spLocks/>
          </p:cNvSpPr>
          <p:nvPr/>
        </p:nvSpPr>
        <p:spPr bwMode="auto">
          <a:xfrm>
            <a:off x="1071563" y="2643188"/>
            <a:ext cx="7772400" cy="1500187"/>
          </a:xfrm>
          <a:prstGeom prst="rect">
            <a:avLst/>
          </a:prstGeom>
          <a:noFill/>
          <a:ln w="9525">
            <a:noFill/>
            <a:miter lim="800000"/>
            <a:headEnd/>
            <a:tailEnd/>
          </a:ln>
        </p:spPr>
        <p:txBody>
          <a:bodyPr anchor="b"/>
          <a:lstStyle/>
          <a:p>
            <a:pPr algn="ctr">
              <a:spcBef>
                <a:spcPct val="20000"/>
              </a:spcBef>
            </a:pPr>
            <a:r>
              <a:rPr lang="uk-UA" sz="4400" b="1" i="1">
                <a:latin typeface="Monotype Corsiva" pitchFamily="66" charset="0"/>
              </a:rPr>
              <a:t>Скільки портретів намалював Шевченко?</a:t>
            </a:r>
          </a:p>
        </p:txBody>
      </p:sp>
      <p:sp>
        <p:nvSpPr>
          <p:cNvPr id="13" name="Місце для тексту 9"/>
          <p:cNvSpPr txBox="1">
            <a:spLocks/>
          </p:cNvSpPr>
          <p:nvPr/>
        </p:nvSpPr>
        <p:spPr bwMode="auto">
          <a:xfrm>
            <a:off x="1979613" y="4941888"/>
            <a:ext cx="5467350" cy="1500187"/>
          </a:xfrm>
          <a:prstGeom prst="rect">
            <a:avLst/>
          </a:prstGeom>
          <a:noFill/>
          <a:ln w="9525">
            <a:noFill/>
            <a:miter lim="800000"/>
            <a:headEnd/>
            <a:tailEnd/>
          </a:ln>
        </p:spPr>
        <p:txBody>
          <a:bodyPr anchor="b"/>
          <a:lstStyle/>
          <a:p>
            <a:pPr algn="ctr">
              <a:spcBef>
                <a:spcPct val="20000"/>
              </a:spcBef>
            </a:pPr>
            <a:r>
              <a:rPr lang="uk-UA" sz="4400" b="1" i="1">
                <a:solidFill>
                  <a:srgbClr val="FF0000"/>
                </a:solidFill>
                <a:latin typeface="Forte" pitchFamily="66" charset="0"/>
              </a:rPr>
              <a:t>150</a:t>
            </a:r>
          </a:p>
        </p:txBody>
      </p:sp>
      <p:pic>
        <p:nvPicPr>
          <p:cNvPr id="38919" name="Picture 11">
            <a:hlinkClick r:id="rId3" action="ppaction://hlinksldjump"/>
          </p:cNvPr>
          <p:cNvPicPr>
            <a:picLocks noChangeAspect="1" noChangeArrowheads="1"/>
          </p:cNvPicPr>
          <p:nvPr/>
        </p:nvPicPr>
        <p:blipFill>
          <a:blip r:embed="rId4" cstate="print"/>
          <a:srcRect/>
          <a:stretch>
            <a:fillRect/>
          </a:stretch>
        </p:blipFill>
        <p:spPr bwMode="auto">
          <a:xfrm>
            <a:off x="755650" y="5805488"/>
            <a:ext cx="609600" cy="609600"/>
          </a:xfrm>
          <a:prstGeom prst="rect">
            <a:avLst/>
          </a:prstGeom>
          <a:noFill/>
          <a:ln w="9525">
            <a:noFill/>
            <a:miter lim="800000"/>
            <a:headEnd/>
            <a:tailEnd/>
          </a:ln>
        </p:spPr>
      </p:pic>
      <p:sp>
        <p:nvSpPr>
          <p:cNvPr id="38920" name="AutoShape 12">
            <a:hlinkClick r:id="rId3" action="ppaction://hlinksldjump"/>
          </p:cNvPr>
          <p:cNvSpPr>
            <a:spLocks noChangeArrowheads="1"/>
          </p:cNvSpPr>
          <p:nvPr/>
        </p:nvSpPr>
        <p:spPr bwMode="auto">
          <a:xfrm>
            <a:off x="684213" y="5734050"/>
            <a:ext cx="647700" cy="288925"/>
          </a:xfrm>
          <a:prstGeom prst="leftArrow">
            <a:avLst>
              <a:gd name="adj1" fmla="val 50000"/>
              <a:gd name="adj2" fmla="val 56044"/>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ru-RU"/>
          </a:p>
        </p:txBody>
      </p:sp>
      <p:sp>
        <p:nvSpPr>
          <p:cNvPr id="38921" name="WordArt 13"/>
          <p:cNvSpPr>
            <a:spLocks noChangeArrowheads="1" noChangeShapeType="1" noTextEdit="1"/>
          </p:cNvSpPr>
          <p:nvPr/>
        </p:nvSpPr>
        <p:spPr bwMode="auto">
          <a:xfrm>
            <a:off x="1835150" y="404813"/>
            <a:ext cx="5761038" cy="1143000"/>
          </a:xfrm>
          <a:prstGeom prst="rect">
            <a:avLst/>
          </a:prstGeom>
        </p:spPr>
        <p:txBody>
          <a:bodyPr wrap="none" fromWordArt="1">
            <a:prstTxWarp prst="textPlain">
              <a:avLst>
                <a:gd name="adj" fmla="val 50000"/>
              </a:avLst>
            </a:prstTxWarp>
          </a:bodyPr>
          <a:lstStyle/>
          <a:p>
            <a:pPr algn="ctr"/>
            <a:r>
              <a:rPr lang="ru-RU" sz="3600" kern="10">
                <a:ln w="9525">
                  <a:solidFill>
                    <a:schemeClr val="tx1"/>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Шевченко - художник</a:t>
            </a:r>
          </a:p>
        </p:txBody>
      </p:sp>
      <p:pic>
        <p:nvPicPr>
          <p:cNvPr id="38926" name="Picture 14" descr="book23"/>
          <p:cNvPicPr>
            <a:picLocks noChangeAspect="1" noChangeArrowheads="1" noCrop="1"/>
          </p:cNvPicPr>
          <p:nvPr/>
        </p:nvPicPr>
        <p:blipFill>
          <a:blip r:embed="rId5" cstate="print"/>
          <a:srcRect/>
          <a:stretch>
            <a:fillRect/>
          </a:stretch>
        </p:blipFill>
        <p:spPr bwMode="auto">
          <a:xfrm>
            <a:off x="7481888" y="5013325"/>
            <a:ext cx="1457325" cy="152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926"/>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8926"/>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2" cstate="print"/>
          <a:srcRect/>
          <a:stretch>
            <a:fillRect/>
          </a:stretch>
        </p:blipFill>
        <p:spPr bwMode="auto">
          <a:xfrm>
            <a:off x="0" y="0"/>
            <a:ext cx="590550" cy="2276475"/>
          </a:xfrm>
          <a:prstGeom prst="rect">
            <a:avLst/>
          </a:prstGeom>
          <a:noFill/>
          <a:ln w="9525">
            <a:noFill/>
            <a:miter lim="800000"/>
            <a:headEnd/>
            <a:tailEnd/>
          </a:ln>
        </p:spPr>
      </p:pic>
      <p:pic>
        <p:nvPicPr>
          <p:cNvPr id="39939" name="Picture 5"/>
          <p:cNvPicPr>
            <a:picLocks noChangeAspect="1" noChangeArrowheads="1"/>
          </p:cNvPicPr>
          <p:nvPr/>
        </p:nvPicPr>
        <p:blipFill>
          <a:blip r:embed="rId2" cstate="print"/>
          <a:srcRect/>
          <a:stretch>
            <a:fillRect/>
          </a:stretch>
        </p:blipFill>
        <p:spPr bwMode="auto">
          <a:xfrm>
            <a:off x="0" y="4581525"/>
            <a:ext cx="590550" cy="2276475"/>
          </a:xfrm>
          <a:prstGeom prst="rect">
            <a:avLst/>
          </a:prstGeom>
          <a:noFill/>
          <a:ln w="9525">
            <a:noFill/>
            <a:miter lim="800000"/>
            <a:headEnd/>
            <a:tailEnd/>
          </a:ln>
        </p:spPr>
      </p:pic>
      <p:pic>
        <p:nvPicPr>
          <p:cNvPr id="39940" name="Picture 6"/>
          <p:cNvPicPr>
            <a:picLocks noChangeAspect="1" noChangeArrowheads="1"/>
          </p:cNvPicPr>
          <p:nvPr/>
        </p:nvPicPr>
        <p:blipFill>
          <a:blip r:embed="rId2" cstate="print"/>
          <a:srcRect/>
          <a:stretch>
            <a:fillRect/>
          </a:stretch>
        </p:blipFill>
        <p:spPr bwMode="auto">
          <a:xfrm>
            <a:off x="0" y="2276475"/>
            <a:ext cx="590550" cy="2305050"/>
          </a:xfrm>
          <a:prstGeom prst="rect">
            <a:avLst/>
          </a:prstGeom>
          <a:noFill/>
          <a:ln w="9525">
            <a:noFill/>
            <a:miter lim="800000"/>
            <a:headEnd/>
            <a:tailEnd/>
          </a:ln>
        </p:spPr>
      </p:pic>
      <p:sp>
        <p:nvSpPr>
          <p:cNvPr id="39941" name="Rectangle 2"/>
          <p:cNvSpPr txBox="1">
            <a:spLocks noChangeArrowheads="1"/>
          </p:cNvSpPr>
          <p:nvPr/>
        </p:nvSpPr>
        <p:spPr bwMode="auto">
          <a:xfrm>
            <a:off x="755650" y="2276475"/>
            <a:ext cx="8229600" cy="1143000"/>
          </a:xfrm>
          <a:prstGeom prst="rect">
            <a:avLst/>
          </a:prstGeom>
          <a:noFill/>
          <a:ln w="9525">
            <a:noFill/>
            <a:miter lim="800000"/>
            <a:headEnd/>
            <a:tailEnd/>
          </a:ln>
        </p:spPr>
        <p:txBody>
          <a:bodyPr anchor="ctr"/>
          <a:lstStyle/>
          <a:p>
            <a:pPr algn="ctr"/>
            <a:r>
              <a:rPr lang="uk-UA" sz="4400" b="1">
                <a:solidFill>
                  <a:schemeClr val="tx2"/>
                </a:solidFill>
                <a:latin typeface="Monotype Corsiva" pitchFamily="66" charset="0"/>
              </a:rPr>
              <a:t>Назвіть дату арешту </a:t>
            </a:r>
          </a:p>
          <a:p>
            <a:pPr algn="ctr"/>
            <a:r>
              <a:rPr lang="uk-UA" sz="4400" b="1">
                <a:solidFill>
                  <a:schemeClr val="tx2"/>
                </a:solidFill>
                <a:latin typeface="Monotype Corsiva" pitchFamily="66" charset="0"/>
              </a:rPr>
              <a:t>Т.Г.Шевченка</a:t>
            </a:r>
          </a:p>
        </p:txBody>
      </p:sp>
      <p:sp>
        <p:nvSpPr>
          <p:cNvPr id="9" name="Rectangle 2"/>
          <p:cNvSpPr txBox="1">
            <a:spLocks noChangeArrowheads="1"/>
          </p:cNvSpPr>
          <p:nvPr/>
        </p:nvSpPr>
        <p:spPr bwMode="auto">
          <a:xfrm>
            <a:off x="914400" y="5143500"/>
            <a:ext cx="8229600" cy="1143000"/>
          </a:xfrm>
          <a:prstGeom prst="rect">
            <a:avLst/>
          </a:prstGeom>
          <a:noFill/>
          <a:ln w="9525">
            <a:noFill/>
            <a:miter lim="800000"/>
            <a:headEnd/>
            <a:tailEnd/>
          </a:ln>
        </p:spPr>
        <p:txBody>
          <a:bodyPr anchor="ctr"/>
          <a:lstStyle/>
          <a:p>
            <a:pPr algn="ctr"/>
            <a:r>
              <a:rPr lang="uk-UA" sz="4400" b="1" i="1">
                <a:solidFill>
                  <a:srgbClr val="FF0000"/>
                </a:solidFill>
                <a:latin typeface="Forte" pitchFamily="66" charset="0"/>
              </a:rPr>
              <a:t>5 квітня 1847 р.</a:t>
            </a:r>
          </a:p>
        </p:txBody>
      </p:sp>
      <p:pic>
        <p:nvPicPr>
          <p:cNvPr id="39943" name="Picture 11">
            <a:hlinkClick r:id="rId3" action="ppaction://hlinksldjump"/>
          </p:cNvPr>
          <p:cNvPicPr>
            <a:picLocks noChangeAspect="1" noChangeArrowheads="1"/>
          </p:cNvPicPr>
          <p:nvPr/>
        </p:nvPicPr>
        <p:blipFill>
          <a:blip r:embed="rId4" cstate="print"/>
          <a:srcRect/>
          <a:stretch>
            <a:fillRect/>
          </a:stretch>
        </p:blipFill>
        <p:spPr bwMode="auto">
          <a:xfrm>
            <a:off x="755650" y="5805488"/>
            <a:ext cx="609600" cy="609600"/>
          </a:xfrm>
          <a:prstGeom prst="rect">
            <a:avLst/>
          </a:prstGeom>
          <a:noFill/>
          <a:ln w="9525">
            <a:noFill/>
            <a:miter lim="800000"/>
            <a:headEnd/>
            <a:tailEnd/>
          </a:ln>
        </p:spPr>
      </p:pic>
      <p:sp>
        <p:nvSpPr>
          <p:cNvPr id="39944" name="AutoShape 12">
            <a:hlinkClick r:id="rId3" action="ppaction://hlinksldjump"/>
          </p:cNvPr>
          <p:cNvSpPr>
            <a:spLocks noChangeArrowheads="1"/>
          </p:cNvSpPr>
          <p:nvPr/>
        </p:nvSpPr>
        <p:spPr bwMode="auto">
          <a:xfrm>
            <a:off x="684213" y="5734050"/>
            <a:ext cx="647700" cy="288925"/>
          </a:xfrm>
          <a:prstGeom prst="leftArrow">
            <a:avLst>
              <a:gd name="adj1" fmla="val 50000"/>
              <a:gd name="adj2" fmla="val 56044"/>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ru-RU"/>
          </a:p>
        </p:txBody>
      </p:sp>
      <p:sp>
        <p:nvSpPr>
          <p:cNvPr id="39945" name="WordArt 13"/>
          <p:cNvSpPr>
            <a:spLocks noChangeArrowheads="1" noChangeShapeType="1" noTextEdit="1"/>
          </p:cNvSpPr>
          <p:nvPr/>
        </p:nvSpPr>
        <p:spPr bwMode="auto">
          <a:xfrm>
            <a:off x="1258888" y="333375"/>
            <a:ext cx="6553200" cy="865188"/>
          </a:xfrm>
          <a:prstGeom prst="rect">
            <a:avLst/>
          </a:prstGeom>
        </p:spPr>
        <p:txBody>
          <a:bodyPr wrap="none" fromWordArt="1">
            <a:prstTxWarp prst="textDoubleWave1">
              <a:avLst>
                <a:gd name="adj1" fmla="val 6500"/>
                <a:gd name="adj2" fmla="val 0"/>
              </a:avLst>
            </a:prstTxWarp>
          </a:bodyPr>
          <a:lstStyle/>
          <a:p>
            <a:pPr algn="ctr"/>
            <a:r>
              <a:rPr lang="ru-RU" sz="3600" b="1" kern="10" spc="-360">
                <a:ln w="12700">
                  <a:solidFill>
                    <a:srgbClr val="000099"/>
                  </a:solidFill>
                  <a:round/>
                  <a:headEnd/>
                  <a:tailEnd/>
                </a:ln>
                <a:solidFill>
                  <a:srgbClr val="33CCFF"/>
                </a:solidFill>
                <a:effectLst>
                  <a:outerShdw dist="125724" dir="18900000" algn="ctr" rotWithShape="0">
                    <a:srgbClr val="000099"/>
                  </a:outerShdw>
                </a:effectLst>
                <a:latin typeface="Garamond"/>
              </a:rPr>
              <a:t>Заслання поета</a:t>
            </a:r>
          </a:p>
        </p:txBody>
      </p:sp>
      <p:pic>
        <p:nvPicPr>
          <p:cNvPr id="39950" name="Picture 14" descr="view_icon_menu"/>
          <p:cNvPicPr>
            <a:picLocks noChangeAspect="1" noChangeArrowheads="1" noCrop="1"/>
          </p:cNvPicPr>
          <p:nvPr/>
        </p:nvPicPr>
        <p:blipFill>
          <a:blip r:embed="rId5" cstate="print"/>
          <a:srcRect/>
          <a:stretch>
            <a:fillRect/>
          </a:stretch>
        </p:blipFill>
        <p:spPr bwMode="auto">
          <a:xfrm>
            <a:off x="7308850" y="5516563"/>
            <a:ext cx="1601788" cy="960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950"/>
                    </p:tgtEl>
                  </p:cond>
                </p:stCondLst>
                <p:endSync evt="end" delay="0">
                  <p:rtn val="all"/>
                </p:endSync>
                <p:childTnLst>
                  <p:par>
                    <p:cTn id="3" fill="hold">
                      <p:stCondLst>
                        <p:cond delay="0"/>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9950"/>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2" cstate="print"/>
          <a:srcRect/>
          <a:stretch>
            <a:fillRect/>
          </a:stretch>
        </p:blipFill>
        <p:spPr bwMode="auto">
          <a:xfrm>
            <a:off x="0" y="0"/>
            <a:ext cx="590550" cy="2276475"/>
          </a:xfrm>
          <a:prstGeom prst="rect">
            <a:avLst/>
          </a:prstGeom>
          <a:noFill/>
          <a:ln w="9525">
            <a:noFill/>
            <a:miter lim="800000"/>
            <a:headEnd/>
            <a:tailEnd/>
          </a:ln>
        </p:spPr>
      </p:pic>
      <p:pic>
        <p:nvPicPr>
          <p:cNvPr id="40963" name="Picture 5"/>
          <p:cNvPicPr>
            <a:picLocks noChangeAspect="1" noChangeArrowheads="1"/>
          </p:cNvPicPr>
          <p:nvPr/>
        </p:nvPicPr>
        <p:blipFill>
          <a:blip r:embed="rId2" cstate="print"/>
          <a:srcRect/>
          <a:stretch>
            <a:fillRect/>
          </a:stretch>
        </p:blipFill>
        <p:spPr bwMode="auto">
          <a:xfrm>
            <a:off x="0" y="4581525"/>
            <a:ext cx="590550" cy="2276475"/>
          </a:xfrm>
          <a:prstGeom prst="rect">
            <a:avLst/>
          </a:prstGeom>
          <a:noFill/>
          <a:ln w="9525">
            <a:noFill/>
            <a:miter lim="800000"/>
            <a:headEnd/>
            <a:tailEnd/>
          </a:ln>
        </p:spPr>
      </p:pic>
      <p:pic>
        <p:nvPicPr>
          <p:cNvPr id="40964" name="Picture 6"/>
          <p:cNvPicPr>
            <a:picLocks noChangeAspect="1" noChangeArrowheads="1"/>
          </p:cNvPicPr>
          <p:nvPr/>
        </p:nvPicPr>
        <p:blipFill>
          <a:blip r:embed="rId2" cstate="print"/>
          <a:srcRect/>
          <a:stretch>
            <a:fillRect/>
          </a:stretch>
        </p:blipFill>
        <p:spPr bwMode="auto">
          <a:xfrm>
            <a:off x="0" y="2276475"/>
            <a:ext cx="590550" cy="2305050"/>
          </a:xfrm>
          <a:prstGeom prst="rect">
            <a:avLst/>
          </a:prstGeom>
          <a:noFill/>
          <a:ln w="9525">
            <a:noFill/>
            <a:miter lim="800000"/>
            <a:headEnd/>
            <a:tailEnd/>
          </a:ln>
        </p:spPr>
      </p:pic>
      <p:sp>
        <p:nvSpPr>
          <p:cNvPr id="40965" name="Rectangle 2"/>
          <p:cNvSpPr txBox="1">
            <a:spLocks noChangeArrowheads="1"/>
          </p:cNvSpPr>
          <p:nvPr/>
        </p:nvSpPr>
        <p:spPr bwMode="auto">
          <a:xfrm>
            <a:off x="714375" y="2571750"/>
            <a:ext cx="8229600" cy="1143000"/>
          </a:xfrm>
          <a:prstGeom prst="rect">
            <a:avLst/>
          </a:prstGeom>
          <a:noFill/>
          <a:ln w="9525">
            <a:noFill/>
            <a:miter lim="800000"/>
            <a:headEnd/>
            <a:tailEnd/>
          </a:ln>
        </p:spPr>
        <p:txBody>
          <a:bodyPr anchor="ctr"/>
          <a:lstStyle/>
          <a:p>
            <a:pPr algn="ctr"/>
            <a:r>
              <a:rPr lang="uk-UA" sz="4400" b="1">
                <a:solidFill>
                  <a:schemeClr val="tx2"/>
                </a:solidFill>
                <a:latin typeface="Monotype Corsiva" pitchFamily="66" charset="0"/>
              </a:rPr>
              <a:t>Куди був кинутий поет внаслідок арешту?</a:t>
            </a:r>
          </a:p>
        </p:txBody>
      </p:sp>
      <p:sp>
        <p:nvSpPr>
          <p:cNvPr id="9" name="Rectangle 2"/>
          <p:cNvSpPr txBox="1">
            <a:spLocks noChangeArrowheads="1"/>
          </p:cNvSpPr>
          <p:nvPr/>
        </p:nvSpPr>
        <p:spPr bwMode="auto">
          <a:xfrm>
            <a:off x="914400" y="5143500"/>
            <a:ext cx="8229600" cy="1143000"/>
          </a:xfrm>
          <a:prstGeom prst="rect">
            <a:avLst/>
          </a:prstGeom>
          <a:noFill/>
          <a:ln w="9525">
            <a:noFill/>
            <a:miter lim="800000"/>
            <a:headEnd/>
            <a:tailEnd/>
          </a:ln>
        </p:spPr>
        <p:txBody>
          <a:bodyPr anchor="ctr"/>
          <a:lstStyle/>
          <a:p>
            <a:pPr algn="ctr"/>
            <a:r>
              <a:rPr lang="uk-UA" sz="4400" b="1" i="1">
                <a:solidFill>
                  <a:srgbClr val="FF0000"/>
                </a:solidFill>
                <a:latin typeface="Forte" pitchFamily="66" charset="0"/>
              </a:rPr>
              <a:t>У каземат </a:t>
            </a:r>
            <a:endParaRPr lang="uk-UA" sz="4400" b="1" i="1">
              <a:solidFill>
                <a:srgbClr val="FF0000"/>
              </a:solidFill>
            </a:endParaRPr>
          </a:p>
          <a:p>
            <a:pPr algn="ctr"/>
            <a:r>
              <a:rPr lang="uk-UA" sz="4400" b="1" i="1">
                <a:solidFill>
                  <a:srgbClr val="FF0000"/>
                </a:solidFill>
                <a:latin typeface="Forte" pitchFamily="66" charset="0"/>
              </a:rPr>
              <a:t>ІІІ відділу фортеці</a:t>
            </a:r>
          </a:p>
        </p:txBody>
      </p:sp>
      <p:pic>
        <p:nvPicPr>
          <p:cNvPr id="40967" name="Picture 11">
            <a:hlinkClick r:id="rId3" action="ppaction://hlinksldjump"/>
          </p:cNvPr>
          <p:cNvPicPr>
            <a:picLocks noChangeAspect="1" noChangeArrowheads="1"/>
          </p:cNvPicPr>
          <p:nvPr/>
        </p:nvPicPr>
        <p:blipFill>
          <a:blip r:embed="rId4" cstate="print"/>
          <a:srcRect/>
          <a:stretch>
            <a:fillRect/>
          </a:stretch>
        </p:blipFill>
        <p:spPr bwMode="auto">
          <a:xfrm>
            <a:off x="755650" y="5805488"/>
            <a:ext cx="609600" cy="609600"/>
          </a:xfrm>
          <a:prstGeom prst="rect">
            <a:avLst/>
          </a:prstGeom>
          <a:noFill/>
          <a:ln w="9525">
            <a:noFill/>
            <a:miter lim="800000"/>
            <a:headEnd/>
            <a:tailEnd/>
          </a:ln>
        </p:spPr>
      </p:pic>
      <p:sp>
        <p:nvSpPr>
          <p:cNvPr id="40968" name="AutoShape 12">
            <a:hlinkClick r:id="rId3" action="ppaction://hlinksldjump"/>
          </p:cNvPr>
          <p:cNvSpPr>
            <a:spLocks noChangeArrowheads="1"/>
          </p:cNvSpPr>
          <p:nvPr/>
        </p:nvSpPr>
        <p:spPr bwMode="auto">
          <a:xfrm>
            <a:off x="684213" y="5734050"/>
            <a:ext cx="647700" cy="288925"/>
          </a:xfrm>
          <a:prstGeom prst="leftArrow">
            <a:avLst>
              <a:gd name="adj1" fmla="val 50000"/>
              <a:gd name="adj2" fmla="val 56044"/>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ru-RU"/>
          </a:p>
        </p:txBody>
      </p:sp>
      <p:sp>
        <p:nvSpPr>
          <p:cNvPr id="40969" name="WordArt 13"/>
          <p:cNvSpPr>
            <a:spLocks noChangeArrowheads="1" noChangeShapeType="1" noTextEdit="1"/>
          </p:cNvSpPr>
          <p:nvPr/>
        </p:nvSpPr>
        <p:spPr bwMode="auto">
          <a:xfrm>
            <a:off x="1258888" y="333375"/>
            <a:ext cx="6553200" cy="865188"/>
          </a:xfrm>
          <a:prstGeom prst="rect">
            <a:avLst/>
          </a:prstGeom>
        </p:spPr>
        <p:txBody>
          <a:bodyPr wrap="none" fromWordArt="1">
            <a:prstTxWarp prst="textDoubleWave1">
              <a:avLst>
                <a:gd name="adj1" fmla="val 6500"/>
                <a:gd name="adj2" fmla="val 0"/>
              </a:avLst>
            </a:prstTxWarp>
          </a:bodyPr>
          <a:lstStyle/>
          <a:p>
            <a:pPr algn="ctr"/>
            <a:r>
              <a:rPr lang="ru-RU" sz="3600" b="1" kern="10" spc="-360">
                <a:ln w="12700">
                  <a:solidFill>
                    <a:srgbClr val="000099"/>
                  </a:solidFill>
                  <a:round/>
                  <a:headEnd/>
                  <a:tailEnd/>
                </a:ln>
                <a:solidFill>
                  <a:srgbClr val="33CCFF"/>
                </a:solidFill>
                <a:effectLst>
                  <a:outerShdw dist="125724" dir="18900000" algn="ctr" rotWithShape="0">
                    <a:srgbClr val="000099"/>
                  </a:outerShdw>
                </a:effectLst>
                <a:latin typeface="Garamond"/>
              </a:rPr>
              <a:t>Заслання поета</a:t>
            </a:r>
          </a:p>
        </p:txBody>
      </p:sp>
      <p:pic>
        <p:nvPicPr>
          <p:cNvPr id="40974" name="Picture 14" descr="view_icon_menu"/>
          <p:cNvPicPr>
            <a:picLocks noChangeAspect="1" noChangeArrowheads="1" noCrop="1"/>
          </p:cNvPicPr>
          <p:nvPr/>
        </p:nvPicPr>
        <p:blipFill>
          <a:blip r:embed="rId5" cstate="print"/>
          <a:srcRect/>
          <a:stretch>
            <a:fillRect/>
          </a:stretch>
        </p:blipFill>
        <p:spPr bwMode="auto">
          <a:xfrm>
            <a:off x="7308850" y="5516563"/>
            <a:ext cx="1601788" cy="960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974"/>
                    </p:tgtEl>
                  </p:cond>
                </p:stCondLst>
                <p:endSync evt="end" delay="0">
                  <p:rtn val="all"/>
                </p:endSync>
                <p:childTnLst>
                  <p:par>
                    <p:cTn id="3" fill="hold">
                      <p:stCondLst>
                        <p:cond delay="0"/>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097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cstate="print"/>
          <a:srcRect/>
          <a:stretch>
            <a:fillRect/>
          </a:stretch>
        </p:blipFill>
        <p:spPr bwMode="auto">
          <a:xfrm>
            <a:off x="0" y="0"/>
            <a:ext cx="523875" cy="2381250"/>
          </a:xfrm>
          <a:prstGeom prst="rect">
            <a:avLst/>
          </a:prstGeom>
          <a:noFill/>
          <a:ln w="9525">
            <a:noFill/>
            <a:miter lim="800000"/>
            <a:headEnd/>
            <a:tailEnd/>
          </a:ln>
        </p:spPr>
      </p:pic>
      <p:pic>
        <p:nvPicPr>
          <p:cNvPr id="5123" name="Picture 5"/>
          <p:cNvPicPr>
            <a:picLocks noChangeAspect="1" noChangeArrowheads="1"/>
          </p:cNvPicPr>
          <p:nvPr/>
        </p:nvPicPr>
        <p:blipFill>
          <a:blip r:embed="rId2" cstate="print"/>
          <a:srcRect/>
          <a:stretch>
            <a:fillRect/>
          </a:stretch>
        </p:blipFill>
        <p:spPr bwMode="auto">
          <a:xfrm>
            <a:off x="0" y="2349500"/>
            <a:ext cx="523875" cy="2381250"/>
          </a:xfrm>
          <a:prstGeom prst="rect">
            <a:avLst/>
          </a:prstGeom>
          <a:noFill/>
          <a:ln w="9525">
            <a:noFill/>
            <a:miter lim="800000"/>
            <a:headEnd/>
            <a:tailEnd/>
          </a:ln>
        </p:spPr>
      </p:pic>
      <p:pic>
        <p:nvPicPr>
          <p:cNvPr id="5124" name="Picture 6"/>
          <p:cNvPicPr>
            <a:picLocks noChangeAspect="1" noChangeArrowheads="1"/>
          </p:cNvPicPr>
          <p:nvPr/>
        </p:nvPicPr>
        <p:blipFill>
          <a:blip r:embed="rId2" cstate="print"/>
          <a:srcRect/>
          <a:stretch>
            <a:fillRect/>
          </a:stretch>
        </p:blipFill>
        <p:spPr bwMode="auto">
          <a:xfrm>
            <a:off x="0" y="4724400"/>
            <a:ext cx="523875" cy="2381250"/>
          </a:xfrm>
          <a:prstGeom prst="rect">
            <a:avLst/>
          </a:prstGeom>
          <a:noFill/>
          <a:ln w="9525">
            <a:noFill/>
            <a:miter lim="800000"/>
            <a:headEnd/>
            <a:tailEnd/>
          </a:ln>
        </p:spPr>
      </p:pic>
      <p:sp>
        <p:nvSpPr>
          <p:cNvPr id="7178" name="AutoShape 10"/>
          <p:cNvSpPr>
            <a:spLocks noChangeArrowheads="1"/>
          </p:cNvSpPr>
          <p:nvPr/>
        </p:nvSpPr>
        <p:spPr bwMode="auto">
          <a:xfrm>
            <a:off x="539750" y="260350"/>
            <a:ext cx="8353425" cy="1584325"/>
          </a:xfrm>
          <a:prstGeom prst="ribbon">
            <a:avLst>
              <a:gd name="adj1" fmla="val 33333"/>
              <a:gd name="adj2" fmla="val 70352"/>
            </a:avLst>
          </a:prstGeom>
          <a:gradFill rotWithShape="1">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5400000" scaled="1"/>
          </a:gradFill>
          <a:ln w="9525">
            <a:solidFill>
              <a:schemeClr val="tx1"/>
            </a:solidFill>
            <a:round/>
            <a:headEnd/>
            <a:tailEnd/>
          </a:ln>
          <a:effectLst/>
        </p:spPr>
        <p:txBody>
          <a:bodyPr wrap="none" anchor="ctr"/>
          <a:lstStyle/>
          <a:p>
            <a:pPr algn="ctr">
              <a:defRPr/>
            </a:pPr>
            <a:r>
              <a:rPr lang="uk-UA" sz="2400" b="1" i="1">
                <a:solidFill>
                  <a:srgbClr val="FF0000"/>
                </a:solidFill>
                <a:effectLst>
                  <a:outerShdw blurRad="38100" dist="38100" dir="2700000" algn="tl">
                    <a:srgbClr val="000000"/>
                  </a:outerShdw>
                </a:effectLst>
                <a:latin typeface="Bookman Old Style" pitchFamily="18" charset="0"/>
              </a:rPr>
              <a:t>Тарас Григорович Шевченко </a:t>
            </a:r>
          </a:p>
          <a:p>
            <a:pPr algn="ctr">
              <a:defRPr/>
            </a:pPr>
            <a:r>
              <a:rPr lang="uk-UA" sz="2400" b="1" i="1">
                <a:solidFill>
                  <a:srgbClr val="FF0000"/>
                </a:solidFill>
                <a:effectLst>
                  <a:outerShdw blurRad="38100" dist="38100" dir="2700000" algn="tl">
                    <a:srgbClr val="000000"/>
                  </a:outerShdw>
                </a:effectLst>
                <a:latin typeface="Bookman Old Style" pitchFamily="18" charset="0"/>
              </a:rPr>
              <a:t>народився:</a:t>
            </a:r>
            <a:endParaRPr lang="ru-RU" sz="2400" b="1" i="1">
              <a:solidFill>
                <a:srgbClr val="FF0000"/>
              </a:solidFill>
              <a:effectLst>
                <a:outerShdw blurRad="38100" dist="38100" dir="2700000" algn="tl">
                  <a:srgbClr val="000000"/>
                </a:outerShdw>
              </a:effectLst>
              <a:latin typeface="Bookman Old Style" pitchFamily="18" charset="0"/>
            </a:endParaRPr>
          </a:p>
          <a:p>
            <a:pPr algn="ctr">
              <a:defRPr/>
            </a:pPr>
            <a:endParaRPr lang="ru-RU" sz="2400" b="1" i="1">
              <a:solidFill>
                <a:srgbClr val="FF0000"/>
              </a:solidFill>
              <a:effectLst>
                <a:outerShdw blurRad="38100" dist="38100" dir="2700000" algn="tl">
                  <a:srgbClr val="000000"/>
                </a:outerShdw>
              </a:effectLst>
              <a:latin typeface="Bookman Old Style" pitchFamily="18" charset="0"/>
            </a:endParaRPr>
          </a:p>
        </p:txBody>
      </p:sp>
      <p:sp>
        <p:nvSpPr>
          <p:cNvPr id="7179" name="AutoShape 11"/>
          <p:cNvSpPr>
            <a:spLocks noChangeArrowheads="1"/>
          </p:cNvSpPr>
          <p:nvPr/>
        </p:nvSpPr>
        <p:spPr bwMode="auto">
          <a:xfrm>
            <a:off x="1116013" y="2565400"/>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а) у Моринцях, 1814 р.</a:t>
            </a:r>
            <a:endParaRPr lang="ru-RU"/>
          </a:p>
        </p:txBody>
      </p:sp>
      <p:sp>
        <p:nvSpPr>
          <p:cNvPr id="7180" name="AutoShape 12"/>
          <p:cNvSpPr>
            <a:spLocks noChangeArrowheads="1"/>
          </p:cNvSpPr>
          <p:nvPr/>
        </p:nvSpPr>
        <p:spPr bwMode="auto">
          <a:xfrm>
            <a:off x="1187450" y="4724400"/>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б) у Кирилівці, 1814 р.</a:t>
            </a:r>
            <a:endParaRPr lang="ru-RU"/>
          </a:p>
        </p:txBody>
      </p:sp>
      <p:sp>
        <p:nvSpPr>
          <p:cNvPr id="7181" name="AutoShape 13"/>
          <p:cNvSpPr>
            <a:spLocks noChangeArrowheads="1"/>
          </p:cNvSpPr>
          <p:nvPr/>
        </p:nvSpPr>
        <p:spPr bwMode="auto">
          <a:xfrm>
            <a:off x="5867400" y="4581525"/>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endParaRPr lang="uk-UA"/>
          </a:p>
          <a:p>
            <a:pPr algn="ctr">
              <a:defRPr/>
            </a:pPr>
            <a:r>
              <a:rPr lang="uk-UA"/>
              <a:t>г) у Києві, 1815 р.</a:t>
            </a:r>
            <a:endParaRPr lang="ru-RU"/>
          </a:p>
          <a:p>
            <a:pPr algn="ctr">
              <a:defRPr/>
            </a:pPr>
            <a:endParaRPr lang="ru-RU"/>
          </a:p>
        </p:txBody>
      </p:sp>
      <p:sp>
        <p:nvSpPr>
          <p:cNvPr id="7182" name="AutoShape 14"/>
          <p:cNvSpPr>
            <a:spLocks noChangeArrowheads="1"/>
          </p:cNvSpPr>
          <p:nvPr/>
        </p:nvSpPr>
        <p:spPr bwMode="auto">
          <a:xfrm>
            <a:off x="5867400" y="2420938"/>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в) у Черкасах, 1816 р.</a:t>
            </a:r>
            <a:endParaRPr lang="ru-RU"/>
          </a:p>
        </p:txBody>
      </p:sp>
      <p:sp>
        <p:nvSpPr>
          <p:cNvPr id="7185" name="AutoShape 17"/>
          <p:cNvSpPr>
            <a:spLocks noChangeArrowheads="1"/>
          </p:cNvSpPr>
          <p:nvPr/>
        </p:nvSpPr>
        <p:spPr bwMode="auto">
          <a:xfrm>
            <a:off x="3924300" y="4076700"/>
            <a:ext cx="1800225" cy="720725"/>
          </a:xfrm>
          <a:prstGeom prst="flowChartTerminator">
            <a:avLst/>
          </a:prstGeom>
          <a:solidFill>
            <a:schemeClr val="accent1"/>
          </a:solidFill>
          <a:ln w="9525">
            <a:solidFill>
              <a:schemeClr val="tx1"/>
            </a:solidFill>
            <a:miter lim="800000"/>
            <a:headEnd/>
            <a:tailEnd/>
          </a:ln>
          <a:effectLst/>
        </p:spPr>
        <p:txBody>
          <a:bodyPr wrap="none" anchor="ctr"/>
          <a:lstStyle/>
          <a:p>
            <a:pPr algn="ctr">
              <a:defRPr/>
            </a:pPr>
            <a:r>
              <a:rPr lang="uk-UA" sz="3600" b="1">
                <a:solidFill>
                  <a:srgbClr val="FF0000"/>
                </a:solidFill>
                <a:effectLst>
                  <a:outerShdw blurRad="38100" dist="38100" dir="2700000" algn="tl">
                    <a:srgbClr val="000000"/>
                  </a:outerShdw>
                </a:effectLst>
                <a:latin typeface="Century Gothic" pitchFamily="34" charset="0"/>
              </a:rPr>
              <a:t>А </a:t>
            </a:r>
            <a:endParaRPr lang="ru-RU" sz="3600" b="1">
              <a:solidFill>
                <a:srgbClr val="FF0000"/>
              </a:solidFill>
              <a:effectLst>
                <a:outerShdw blurRad="38100" dist="38100" dir="2700000" algn="tl">
                  <a:srgbClr val="000000"/>
                </a:outerShdw>
              </a:effectLst>
              <a:latin typeface="Century Gothic" pitchFamily="34" charset="0"/>
            </a:endParaRPr>
          </a:p>
        </p:txBody>
      </p:sp>
      <p:sp>
        <p:nvSpPr>
          <p:cNvPr id="7184" name="AutoShape 16"/>
          <p:cNvSpPr>
            <a:spLocks noChangeArrowheads="1"/>
          </p:cNvSpPr>
          <p:nvPr/>
        </p:nvSpPr>
        <p:spPr bwMode="auto">
          <a:xfrm>
            <a:off x="3924300" y="4076700"/>
            <a:ext cx="1800225" cy="720725"/>
          </a:xfrm>
          <a:prstGeom prst="flowChartTerminator">
            <a:avLst/>
          </a:prstGeom>
          <a:solidFill>
            <a:schemeClr val="accent1"/>
          </a:solidFill>
          <a:ln w="9525">
            <a:solidFill>
              <a:schemeClr val="tx1"/>
            </a:solidFill>
            <a:miter lim="800000"/>
            <a:headEnd/>
            <a:tailEnd/>
          </a:ln>
        </p:spPr>
        <p:txBody>
          <a:bodyPr wrap="none" anchor="ctr"/>
          <a:lstStyle/>
          <a:p>
            <a:pPr algn="ctr"/>
            <a:r>
              <a:rPr lang="uk-UA"/>
              <a:t>Правильна </a:t>
            </a:r>
          </a:p>
          <a:p>
            <a:pPr algn="ctr"/>
            <a:r>
              <a:rPr lang="uk-UA"/>
              <a:t>відповідь</a:t>
            </a:r>
            <a:endParaRPr lang="ru-RU"/>
          </a:p>
        </p:txBody>
      </p:sp>
      <p:sp>
        <p:nvSpPr>
          <p:cNvPr id="5132" name="WordArt 28" descr="lines5"/>
          <p:cNvSpPr>
            <a:spLocks noChangeArrowheads="1" noChangeShapeType="1" noTextEdit="1"/>
          </p:cNvSpPr>
          <p:nvPr/>
        </p:nvSpPr>
        <p:spPr bwMode="auto">
          <a:xfrm>
            <a:off x="3203575" y="6453188"/>
            <a:ext cx="3168650" cy="215900"/>
          </a:xfrm>
          <a:prstGeom prst="rect">
            <a:avLst/>
          </a:prstGeom>
        </p:spPr>
        <p:txBody>
          <a:bodyPr wrap="none" fromWordArt="1">
            <a:prstTxWarp prst="textPlain">
              <a:avLst>
                <a:gd name="adj" fmla="val 50000"/>
              </a:avLst>
            </a:prstTxWarp>
          </a:bodyPr>
          <a:lstStyle/>
          <a:p>
            <a:pPr algn="ctr"/>
            <a:r>
              <a:rPr lang="ru-RU" sz="800" b="1" i="1" kern="10" normalizeH="1">
                <a:ln w="3175">
                  <a:solidFill>
                    <a:schemeClr val="tx1"/>
                  </a:solidFill>
                  <a:round/>
                  <a:headEnd/>
                  <a:tailEnd/>
                </a:ln>
                <a:blipFill dpi="0" rotWithShape="0">
                  <a:blip r:embed="rId3"/>
                  <a:srcRect/>
                  <a:stretch>
                    <a:fillRect/>
                  </a:stretch>
                </a:blipFill>
                <a:effectLst>
                  <a:prstShdw prst="shdw13" dist="53882" dir="13500000">
                    <a:srgbClr val="C0C0C0">
                      <a:alpha val="50000"/>
                    </a:srgbClr>
                  </a:prstShdw>
                </a:effectLst>
                <a:latin typeface="Cambria"/>
              </a:rPr>
              <a:t>наступне питання</a:t>
            </a:r>
          </a:p>
        </p:txBody>
      </p:sp>
      <p:sp>
        <p:nvSpPr>
          <p:cNvPr id="5133" name="WordArt 28" descr="lines5"/>
          <p:cNvSpPr>
            <a:spLocks noChangeArrowheads="1" noChangeShapeType="1" noTextEdit="1"/>
          </p:cNvSpPr>
          <p:nvPr/>
        </p:nvSpPr>
        <p:spPr bwMode="auto">
          <a:xfrm>
            <a:off x="4427538" y="115888"/>
            <a:ext cx="576262" cy="504825"/>
          </a:xfrm>
          <a:prstGeom prst="rect">
            <a:avLst/>
          </a:prstGeom>
        </p:spPr>
        <p:txBody>
          <a:bodyPr wrap="none" fromWordArt="1">
            <a:prstTxWarp prst="textPlain">
              <a:avLst>
                <a:gd name="adj" fmla="val 50000"/>
              </a:avLst>
            </a:prstTxWarp>
          </a:bodyPr>
          <a:lstStyle/>
          <a:p>
            <a:pPr algn="ctr"/>
            <a:r>
              <a:rPr lang="ru-RU" sz="3600" b="1" kern="10" normalizeH="1">
                <a:ln w="19050">
                  <a:solidFill>
                    <a:schemeClr val="tx1"/>
                  </a:solidFill>
                  <a:round/>
                  <a:headEnd/>
                  <a:tailEnd/>
                </a:ln>
                <a:blipFill dpi="0" rotWithShape="0">
                  <a:blip r:embed="rId3"/>
                  <a:srcRect/>
                  <a:stretch>
                    <a:fillRect/>
                  </a:stretch>
                </a:blipFill>
                <a:effectLst>
                  <a:prstShdw prst="shdw13" dist="53882" dir="13500000">
                    <a:srgbClr val="C0C0C0">
                      <a:alpha val="50000"/>
                    </a:srgbClr>
                  </a:prstShdw>
                </a:effectLst>
                <a:latin typeface="Arial"/>
                <a:cs typeface="Arial"/>
              </a:rPr>
              <a:t>1</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184"/>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500"/>
                                        <p:tgtEl>
                                          <p:spTgt spid="7184"/>
                                        </p:tgtEl>
                                        <p:attrNameLst>
                                          <p:attrName>ppt_w</p:attrName>
                                        </p:attrNameLst>
                                      </p:cBhvr>
                                      <p:tavLst>
                                        <p:tav tm="0">
                                          <p:val>
                                            <p:strVal val="ppt_w"/>
                                          </p:val>
                                        </p:tav>
                                        <p:tav tm="100000">
                                          <p:val>
                                            <p:fltVal val="0"/>
                                          </p:val>
                                        </p:tav>
                                      </p:tavLst>
                                    </p:anim>
                                    <p:anim calcmode="lin" valueType="num">
                                      <p:cBhvr>
                                        <p:cTn id="7" dur="500"/>
                                        <p:tgtEl>
                                          <p:spTgt spid="7184"/>
                                        </p:tgtEl>
                                        <p:attrNameLst>
                                          <p:attrName>ppt_h</p:attrName>
                                        </p:attrNameLst>
                                      </p:cBhvr>
                                      <p:tavLst>
                                        <p:tav tm="0">
                                          <p:val>
                                            <p:strVal val="ppt_h"/>
                                          </p:val>
                                        </p:tav>
                                        <p:tav tm="100000">
                                          <p:val>
                                            <p:strVal val="ppt_h"/>
                                          </p:val>
                                        </p:tav>
                                      </p:tavLst>
                                    </p:anim>
                                    <p:set>
                                      <p:cBhvr>
                                        <p:cTn id="8" dur="1" fill="hold">
                                          <p:stCondLst>
                                            <p:cond delay="499"/>
                                          </p:stCondLst>
                                        </p:cTn>
                                        <p:tgtEl>
                                          <p:spTgt spid="7184"/>
                                        </p:tgtEl>
                                        <p:attrNameLst>
                                          <p:attrName>style.visibility</p:attrName>
                                        </p:attrNameLst>
                                      </p:cBhvr>
                                      <p:to>
                                        <p:strVal val="hidden"/>
                                      </p:to>
                                    </p:set>
                                  </p:childTnLst>
                                </p:cTn>
                              </p:par>
                            </p:childTnLst>
                          </p:cTn>
                        </p:par>
                      </p:childTnLst>
                    </p:cTn>
                  </p:par>
                </p:childTnLst>
              </p:cTn>
              <p:nextCondLst>
                <p:cond evt="onClick" delay="0">
                  <p:tgtEl>
                    <p:spTgt spid="7184"/>
                  </p:tgtEl>
                </p:cond>
              </p:nextCondLst>
            </p:seq>
          </p:childTnLst>
        </p:cTn>
      </p:par>
    </p:tnLst>
    <p:bldLst>
      <p:bldP spid="718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2" cstate="print"/>
          <a:srcRect/>
          <a:stretch>
            <a:fillRect/>
          </a:stretch>
        </p:blipFill>
        <p:spPr bwMode="auto">
          <a:xfrm>
            <a:off x="0" y="0"/>
            <a:ext cx="590550" cy="2276475"/>
          </a:xfrm>
          <a:prstGeom prst="rect">
            <a:avLst/>
          </a:prstGeom>
          <a:noFill/>
          <a:ln w="9525">
            <a:noFill/>
            <a:miter lim="800000"/>
            <a:headEnd/>
            <a:tailEnd/>
          </a:ln>
        </p:spPr>
      </p:pic>
      <p:pic>
        <p:nvPicPr>
          <p:cNvPr id="41987" name="Picture 5"/>
          <p:cNvPicPr>
            <a:picLocks noChangeAspect="1" noChangeArrowheads="1"/>
          </p:cNvPicPr>
          <p:nvPr/>
        </p:nvPicPr>
        <p:blipFill>
          <a:blip r:embed="rId2" cstate="print"/>
          <a:srcRect/>
          <a:stretch>
            <a:fillRect/>
          </a:stretch>
        </p:blipFill>
        <p:spPr bwMode="auto">
          <a:xfrm>
            <a:off x="0" y="4581525"/>
            <a:ext cx="590550" cy="2276475"/>
          </a:xfrm>
          <a:prstGeom prst="rect">
            <a:avLst/>
          </a:prstGeom>
          <a:noFill/>
          <a:ln w="9525">
            <a:noFill/>
            <a:miter lim="800000"/>
            <a:headEnd/>
            <a:tailEnd/>
          </a:ln>
        </p:spPr>
      </p:pic>
      <p:pic>
        <p:nvPicPr>
          <p:cNvPr id="41988" name="Picture 6"/>
          <p:cNvPicPr>
            <a:picLocks noChangeAspect="1" noChangeArrowheads="1"/>
          </p:cNvPicPr>
          <p:nvPr/>
        </p:nvPicPr>
        <p:blipFill>
          <a:blip r:embed="rId2" cstate="print"/>
          <a:srcRect/>
          <a:stretch>
            <a:fillRect/>
          </a:stretch>
        </p:blipFill>
        <p:spPr bwMode="auto">
          <a:xfrm>
            <a:off x="0" y="2276475"/>
            <a:ext cx="590550" cy="2305050"/>
          </a:xfrm>
          <a:prstGeom prst="rect">
            <a:avLst/>
          </a:prstGeom>
          <a:noFill/>
          <a:ln w="9525">
            <a:noFill/>
            <a:miter lim="800000"/>
            <a:headEnd/>
            <a:tailEnd/>
          </a:ln>
        </p:spPr>
      </p:pic>
      <p:sp>
        <p:nvSpPr>
          <p:cNvPr id="41989" name="Rectangle 2"/>
          <p:cNvSpPr txBox="1">
            <a:spLocks noChangeArrowheads="1"/>
          </p:cNvSpPr>
          <p:nvPr/>
        </p:nvSpPr>
        <p:spPr bwMode="auto">
          <a:xfrm>
            <a:off x="714375" y="2571750"/>
            <a:ext cx="8229600" cy="1143000"/>
          </a:xfrm>
          <a:prstGeom prst="rect">
            <a:avLst/>
          </a:prstGeom>
          <a:noFill/>
          <a:ln w="9525">
            <a:noFill/>
            <a:miter lim="800000"/>
            <a:headEnd/>
            <a:tailEnd/>
          </a:ln>
        </p:spPr>
        <p:txBody>
          <a:bodyPr anchor="ctr"/>
          <a:lstStyle/>
          <a:p>
            <a:pPr algn="ctr"/>
            <a:r>
              <a:rPr lang="uk-UA" sz="4400" b="1">
                <a:solidFill>
                  <a:schemeClr val="tx2"/>
                </a:solidFill>
                <a:latin typeface="Monotype Corsiva" pitchFamily="66" charset="0"/>
              </a:rPr>
              <a:t>Які умови були пред'явлені Шевченку, коли він потрапив в Оренбурзький корпус?</a:t>
            </a:r>
          </a:p>
        </p:txBody>
      </p:sp>
      <p:sp>
        <p:nvSpPr>
          <p:cNvPr id="9" name="Rectangle 2"/>
          <p:cNvSpPr txBox="1">
            <a:spLocks noChangeArrowheads="1"/>
          </p:cNvSpPr>
          <p:nvPr/>
        </p:nvSpPr>
        <p:spPr bwMode="auto">
          <a:xfrm>
            <a:off x="914400" y="5143500"/>
            <a:ext cx="8229600" cy="1143000"/>
          </a:xfrm>
          <a:prstGeom prst="rect">
            <a:avLst/>
          </a:prstGeom>
          <a:noFill/>
          <a:ln w="9525">
            <a:noFill/>
            <a:miter lim="800000"/>
            <a:headEnd/>
            <a:tailEnd/>
          </a:ln>
        </p:spPr>
        <p:txBody>
          <a:bodyPr anchor="ctr"/>
          <a:lstStyle/>
          <a:p>
            <a:pPr algn="ctr"/>
            <a:r>
              <a:rPr lang="uk-UA" sz="4400" b="1" i="1">
                <a:solidFill>
                  <a:srgbClr val="FF0000"/>
                </a:solidFill>
                <a:latin typeface="Forte" pitchFamily="66" charset="0"/>
              </a:rPr>
              <a:t>Заборонялося писати і малювати</a:t>
            </a:r>
          </a:p>
        </p:txBody>
      </p:sp>
      <p:pic>
        <p:nvPicPr>
          <p:cNvPr id="41991" name="Picture 11">
            <a:hlinkClick r:id="rId3" action="ppaction://hlinksldjump"/>
          </p:cNvPr>
          <p:cNvPicPr>
            <a:picLocks noChangeAspect="1" noChangeArrowheads="1"/>
          </p:cNvPicPr>
          <p:nvPr/>
        </p:nvPicPr>
        <p:blipFill>
          <a:blip r:embed="rId4" cstate="print"/>
          <a:srcRect/>
          <a:stretch>
            <a:fillRect/>
          </a:stretch>
        </p:blipFill>
        <p:spPr bwMode="auto">
          <a:xfrm>
            <a:off x="755650" y="5805488"/>
            <a:ext cx="609600" cy="609600"/>
          </a:xfrm>
          <a:prstGeom prst="rect">
            <a:avLst/>
          </a:prstGeom>
          <a:noFill/>
          <a:ln w="9525">
            <a:noFill/>
            <a:miter lim="800000"/>
            <a:headEnd/>
            <a:tailEnd/>
          </a:ln>
        </p:spPr>
      </p:pic>
      <p:sp>
        <p:nvSpPr>
          <p:cNvPr id="41992" name="AutoShape 12">
            <a:hlinkClick r:id="rId3" action="ppaction://hlinksldjump"/>
          </p:cNvPr>
          <p:cNvSpPr>
            <a:spLocks noChangeArrowheads="1"/>
          </p:cNvSpPr>
          <p:nvPr/>
        </p:nvSpPr>
        <p:spPr bwMode="auto">
          <a:xfrm>
            <a:off x="684213" y="5734050"/>
            <a:ext cx="647700" cy="288925"/>
          </a:xfrm>
          <a:prstGeom prst="leftArrow">
            <a:avLst>
              <a:gd name="adj1" fmla="val 50000"/>
              <a:gd name="adj2" fmla="val 56044"/>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ru-RU"/>
          </a:p>
        </p:txBody>
      </p:sp>
      <p:sp>
        <p:nvSpPr>
          <p:cNvPr id="41993" name="WordArt 13"/>
          <p:cNvSpPr>
            <a:spLocks noChangeArrowheads="1" noChangeShapeType="1" noTextEdit="1"/>
          </p:cNvSpPr>
          <p:nvPr/>
        </p:nvSpPr>
        <p:spPr bwMode="auto">
          <a:xfrm>
            <a:off x="1258888" y="333375"/>
            <a:ext cx="6553200" cy="865188"/>
          </a:xfrm>
          <a:prstGeom prst="rect">
            <a:avLst/>
          </a:prstGeom>
        </p:spPr>
        <p:txBody>
          <a:bodyPr wrap="none" fromWordArt="1">
            <a:prstTxWarp prst="textDoubleWave1">
              <a:avLst>
                <a:gd name="adj1" fmla="val 6500"/>
                <a:gd name="adj2" fmla="val 0"/>
              </a:avLst>
            </a:prstTxWarp>
          </a:bodyPr>
          <a:lstStyle/>
          <a:p>
            <a:pPr algn="ctr"/>
            <a:r>
              <a:rPr lang="ru-RU" sz="3600" b="1" kern="10" spc="-360">
                <a:ln w="12700">
                  <a:solidFill>
                    <a:srgbClr val="000099"/>
                  </a:solidFill>
                  <a:round/>
                  <a:headEnd/>
                  <a:tailEnd/>
                </a:ln>
                <a:solidFill>
                  <a:srgbClr val="33CCFF"/>
                </a:solidFill>
                <a:effectLst>
                  <a:outerShdw dist="125724" dir="18900000" algn="ctr" rotWithShape="0">
                    <a:srgbClr val="000099"/>
                  </a:outerShdw>
                </a:effectLst>
                <a:latin typeface="Garamond"/>
              </a:rPr>
              <a:t>Заслання поета</a:t>
            </a:r>
          </a:p>
        </p:txBody>
      </p:sp>
      <p:pic>
        <p:nvPicPr>
          <p:cNvPr id="41998" name="Picture 14" descr="view_icon_menu"/>
          <p:cNvPicPr>
            <a:picLocks noChangeAspect="1" noChangeArrowheads="1" noCrop="1"/>
          </p:cNvPicPr>
          <p:nvPr/>
        </p:nvPicPr>
        <p:blipFill>
          <a:blip r:embed="rId5" cstate="print"/>
          <a:srcRect/>
          <a:stretch>
            <a:fillRect/>
          </a:stretch>
        </p:blipFill>
        <p:spPr bwMode="auto">
          <a:xfrm>
            <a:off x="7308850" y="5516563"/>
            <a:ext cx="1601788" cy="960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998"/>
                    </p:tgtEl>
                  </p:cond>
                </p:stCondLst>
                <p:endSync evt="end" delay="0">
                  <p:rtn val="all"/>
                </p:endSync>
                <p:childTnLst>
                  <p:par>
                    <p:cTn id="3" fill="hold">
                      <p:stCondLst>
                        <p:cond delay="0"/>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1998"/>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2" cstate="print"/>
          <a:srcRect/>
          <a:stretch>
            <a:fillRect/>
          </a:stretch>
        </p:blipFill>
        <p:spPr bwMode="auto">
          <a:xfrm>
            <a:off x="0" y="0"/>
            <a:ext cx="590550" cy="2276475"/>
          </a:xfrm>
          <a:prstGeom prst="rect">
            <a:avLst/>
          </a:prstGeom>
          <a:noFill/>
          <a:ln w="9525">
            <a:noFill/>
            <a:miter lim="800000"/>
            <a:headEnd/>
            <a:tailEnd/>
          </a:ln>
        </p:spPr>
      </p:pic>
      <p:pic>
        <p:nvPicPr>
          <p:cNvPr id="43011" name="Picture 5"/>
          <p:cNvPicPr>
            <a:picLocks noChangeAspect="1" noChangeArrowheads="1"/>
          </p:cNvPicPr>
          <p:nvPr/>
        </p:nvPicPr>
        <p:blipFill>
          <a:blip r:embed="rId2" cstate="print"/>
          <a:srcRect/>
          <a:stretch>
            <a:fillRect/>
          </a:stretch>
        </p:blipFill>
        <p:spPr bwMode="auto">
          <a:xfrm>
            <a:off x="0" y="4581525"/>
            <a:ext cx="590550" cy="2276475"/>
          </a:xfrm>
          <a:prstGeom prst="rect">
            <a:avLst/>
          </a:prstGeom>
          <a:noFill/>
          <a:ln w="9525">
            <a:noFill/>
            <a:miter lim="800000"/>
            <a:headEnd/>
            <a:tailEnd/>
          </a:ln>
        </p:spPr>
      </p:pic>
      <p:pic>
        <p:nvPicPr>
          <p:cNvPr id="43012" name="Picture 6"/>
          <p:cNvPicPr>
            <a:picLocks noChangeAspect="1" noChangeArrowheads="1"/>
          </p:cNvPicPr>
          <p:nvPr/>
        </p:nvPicPr>
        <p:blipFill>
          <a:blip r:embed="rId2" cstate="print"/>
          <a:srcRect/>
          <a:stretch>
            <a:fillRect/>
          </a:stretch>
        </p:blipFill>
        <p:spPr bwMode="auto">
          <a:xfrm>
            <a:off x="0" y="2276475"/>
            <a:ext cx="590550" cy="2305050"/>
          </a:xfrm>
          <a:prstGeom prst="rect">
            <a:avLst/>
          </a:prstGeom>
          <a:noFill/>
          <a:ln w="9525">
            <a:noFill/>
            <a:miter lim="800000"/>
            <a:headEnd/>
            <a:tailEnd/>
          </a:ln>
        </p:spPr>
      </p:pic>
      <p:sp>
        <p:nvSpPr>
          <p:cNvPr id="43013" name="Rectangle 2"/>
          <p:cNvSpPr txBox="1">
            <a:spLocks noChangeArrowheads="1"/>
          </p:cNvSpPr>
          <p:nvPr/>
        </p:nvSpPr>
        <p:spPr bwMode="auto">
          <a:xfrm>
            <a:off x="714375" y="2571750"/>
            <a:ext cx="8229600" cy="1143000"/>
          </a:xfrm>
          <a:prstGeom prst="rect">
            <a:avLst/>
          </a:prstGeom>
          <a:noFill/>
          <a:ln w="9525">
            <a:noFill/>
            <a:miter lim="800000"/>
            <a:headEnd/>
            <a:tailEnd/>
          </a:ln>
        </p:spPr>
        <p:txBody>
          <a:bodyPr anchor="ctr"/>
          <a:lstStyle/>
          <a:p>
            <a:pPr algn="ctr"/>
            <a:r>
              <a:rPr lang="uk-UA" sz="4400" b="1" i="1">
                <a:solidFill>
                  <a:schemeClr val="tx2"/>
                </a:solidFill>
                <a:latin typeface="Monotype Corsiva" pitchFamily="66" charset="0"/>
              </a:rPr>
              <a:t>Яку ще назву мала збірка віршів, написаних у казематі? Скільки творів увійшло?</a:t>
            </a:r>
          </a:p>
        </p:txBody>
      </p:sp>
      <p:sp>
        <p:nvSpPr>
          <p:cNvPr id="9" name="Rectangle 2"/>
          <p:cNvSpPr txBox="1">
            <a:spLocks noChangeArrowheads="1"/>
          </p:cNvSpPr>
          <p:nvPr/>
        </p:nvSpPr>
        <p:spPr bwMode="auto">
          <a:xfrm>
            <a:off x="914400" y="5143500"/>
            <a:ext cx="8229600" cy="1143000"/>
          </a:xfrm>
          <a:prstGeom prst="rect">
            <a:avLst/>
          </a:prstGeom>
          <a:noFill/>
          <a:ln w="9525">
            <a:noFill/>
            <a:miter lim="800000"/>
            <a:headEnd/>
            <a:tailEnd/>
          </a:ln>
        </p:spPr>
        <p:txBody>
          <a:bodyPr anchor="ctr"/>
          <a:lstStyle/>
          <a:p>
            <a:pPr algn="ctr"/>
            <a:r>
              <a:rPr lang="uk-UA" sz="4400" b="1" i="1">
                <a:solidFill>
                  <a:srgbClr val="FF0000"/>
                </a:solidFill>
                <a:latin typeface="Forte" pitchFamily="66" charset="0"/>
              </a:rPr>
              <a:t>Захалявна книжечка, </a:t>
            </a:r>
            <a:endParaRPr lang="uk-UA" sz="4400" b="1" i="1">
              <a:solidFill>
                <a:srgbClr val="FF0000"/>
              </a:solidFill>
            </a:endParaRPr>
          </a:p>
          <a:p>
            <a:pPr algn="ctr"/>
            <a:r>
              <a:rPr lang="uk-UA" sz="4400" b="1" i="1">
                <a:solidFill>
                  <a:srgbClr val="FF0000"/>
                </a:solidFill>
                <a:latin typeface="Forte" pitchFamily="66" charset="0"/>
              </a:rPr>
              <a:t>15 поезій</a:t>
            </a:r>
          </a:p>
        </p:txBody>
      </p:sp>
      <p:pic>
        <p:nvPicPr>
          <p:cNvPr id="43015" name="Picture 11">
            <a:hlinkClick r:id="rId3" action="ppaction://hlinksldjump"/>
          </p:cNvPr>
          <p:cNvPicPr>
            <a:picLocks noChangeAspect="1" noChangeArrowheads="1"/>
          </p:cNvPicPr>
          <p:nvPr/>
        </p:nvPicPr>
        <p:blipFill>
          <a:blip r:embed="rId4" cstate="print"/>
          <a:srcRect/>
          <a:stretch>
            <a:fillRect/>
          </a:stretch>
        </p:blipFill>
        <p:spPr bwMode="auto">
          <a:xfrm>
            <a:off x="755650" y="5805488"/>
            <a:ext cx="609600" cy="609600"/>
          </a:xfrm>
          <a:prstGeom prst="rect">
            <a:avLst/>
          </a:prstGeom>
          <a:noFill/>
          <a:ln w="9525">
            <a:noFill/>
            <a:miter lim="800000"/>
            <a:headEnd/>
            <a:tailEnd/>
          </a:ln>
        </p:spPr>
      </p:pic>
      <p:sp>
        <p:nvSpPr>
          <p:cNvPr id="43016" name="AutoShape 12">
            <a:hlinkClick r:id="rId3" action="ppaction://hlinksldjump"/>
          </p:cNvPr>
          <p:cNvSpPr>
            <a:spLocks noChangeArrowheads="1"/>
          </p:cNvSpPr>
          <p:nvPr/>
        </p:nvSpPr>
        <p:spPr bwMode="auto">
          <a:xfrm>
            <a:off x="684213" y="5734050"/>
            <a:ext cx="647700" cy="288925"/>
          </a:xfrm>
          <a:prstGeom prst="leftArrow">
            <a:avLst>
              <a:gd name="adj1" fmla="val 50000"/>
              <a:gd name="adj2" fmla="val 56044"/>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ru-RU"/>
          </a:p>
        </p:txBody>
      </p:sp>
      <p:sp>
        <p:nvSpPr>
          <p:cNvPr id="43017" name="WordArt 13"/>
          <p:cNvSpPr>
            <a:spLocks noChangeArrowheads="1" noChangeShapeType="1" noTextEdit="1"/>
          </p:cNvSpPr>
          <p:nvPr/>
        </p:nvSpPr>
        <p:spPr bwMode="auto">
          <a:xfrm>
            <a:off x="1258888" y="333375"/>
            <a:ext cx="6553200" cy="865188"/>
          </a:xfrm>
          <a:prstGeom prst="rect">
            <a:avLst/>
          </a:prstGeom>
        </p:spPr>
        <p:txBody>
          <a:bodyPr wrap="none" fromWordArt="1">
            <a:prstTxWarp prst="textDoubleWave1">
              <a:avLst>
                <a:gd name="adj1" fmla="val 6500"/>
                <a:gd name="adj2" fmla="val 0"/>
              </a:avLst>
            </a:prstTxWarp>
          </a:bodyPr>
          <a:lstStyle/>
          <a:p>
            <a:pPr algn="ctr"/>
            <a:r>
              <a:rPr lang="ru-RU" sz="3600" b="1" kern="10" spc="-360">
                <a:ln w="12700">
                  <a:solidFill>
                    <a:srgbClr val="000099"/>
                  </a:solidFill>
                  <a:round/>
                  <a:headEnd/>
                  <a:tailEnd/>
                </a:ln>
                <a:solidFill>
                  <a:srgbClr val="33CCFF"/>
                </a:solidFill>
                <a:effectLst>
                  <a:outerShdw dist="125724" dir="18900000" algn="ctr" rotWithShape="0">
                    <a:srgbClr val="000099"/>
                  </a:outerShdw>
                </a:effectLst>
                <a:latin typeface="Garamond"/>
              </a:rPr>
              <a:t>Заслання поета</a:t>
            </a:r>
          </a:p>
        </p:txBody>
      </p:sp>
      <p:pic>
        <p:nvPicPr>
          <p:cNvPr id="43022" name="Picture 14" descr="view_icon_menu"/>
          <p:cNvPicPr>
            <a:picLocks noChangeAspect="1" noChangeArrowheads="1" noCrop="1"/>
          </p:cNvPicPr>
          <p:nvPr/>
        </p:nvPicPr>
        <p:blipFill>
          <a:blip r:embed="rId5" cstate="print"/>
          <a:srcRect/>
          <a:stretch>
            <a:fillRect/>
          </a:stretch>
        </p:blipFill>
        <p:spPr bwMode="auto">
          <a:xfrm>
            <a:off x="7308850" y="5516563"/>
            <a:ext cx="1601788" cy="960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3022"/>
                    </p:tgtEl>
                  </p:cond>
                </p:stCondLst>
                <p:endSync evt="end" delay="0">
                  <p:rtn val="all"/>
                </p:endSync>
                <p:childTnLst>
                  <p:par>
                    <p:cTn id="3" fill="hold">
                      <p:stCondLst>
                        <p:cond delay="0"/>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3022"/>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2" cstate="print"/>
          <a:srcRect/>
          <a:stretch>
            <a:fillRect/>
          </a:stretch>
        </p:blipFill>
        <p:spPr bwMode="auto">
          <a:xfrm>
            <a:off x="0" y="0"/>
            <a:ext cx="590550" cy="2276475"/>
          </a:xfrm>
          <a:prstGeom prst="rect">
            <a:avLst/>
          </a:prstGeom>
          <a:noFill/>
          <a:ln w="9525">
            <a:noFill/>
            <a:miter lim="800000"/>
            <a:headEnd/>
            <a:tailEnd/>
          </a:ln>
        </p:spPr>
      </p:pic>
      <p:pic>
        <p:nvPicPr>
          <p:cNvPr id="44035" name="Picture 5"/>
          <p:cNvPicPr>
            <a:picLocks noChangeAspect="1" noChangeArrowheads="1"/>
          </p:cNvPicPr>
          <p:nvPr/>
        </p:nvPicPr>
        <p:blipFill>
          <a:blip r:embed="rId2" cstate="print"/>
          <a:srcRect/>
          <a:stretch>
            <a:fillRect/>
          </a:stretch>
        </p:blipFill>
        <p:spPr bwMode="auto">
          <a:xfrm>
            <a:off x="0" y="4581525"/>
            <a:ext cx="590550" cy="2276475"/>
          </a:xfrm>
          <a:prstGeom prst="rect">
            <a:avLst/>
          </a:prstGeom>
          <a:noFill/>
          <a:ln w="9525">
            <a:noFill/>
            <a:miter lim="800000"/>
            <a:headEnd/>
            <a:tailEnd/>
          </a:ln>
        </p:spPr>
      </p:pic>
      <p:pic>
        <p:nvPicPr>
          <p:cNvPr id="44036" name="Picture 6"/>
          <p:cNvPicPr>
            <a:picLocks noChangeAspect="1" noChangeArrowheads="1"/>
          </p:cNvPicPr>
          <p:nvPr/>
        </p:nvPicPr>
        <p:blipFill>
          <a:blip r:embed="rId2" cstate="print"/>
          <a:srcRect/>
          <a:stretch>
            <a:fillRect/>
          </a:stretch>
        </p:blipFill>
        <p:spPr bwMode="auto">
          <a:xfrm>
            <a:off x="0" y="2276475"/>
            <a:ext cx="590550" cy="2305050"/>
          </a:xfrm>
          <a:prstGeom prst="rect">
            <a:avLst/>
          </a:prstGeom>
          <a:noFill/>
          <a:ln w="9525">
            <a:noFill/>
            <a:miter lim="800000"/>
            <a:headEnd/>
            <a:tailEnd/>
          </a:ln>
        </p:spPr>
      </p:pic>
      <p:sp>
        <p:nvSpPr>
          <p:cNvPr id="44037" name="Rectangle 2"/>
          <p:cNvSpPr txBox="1">
            <a:spLocks noChangeArrowheads="1"/>
          </p:cNvSpPr>
          <p:nvPr/>
        </p:nvSpPr>
        <p:spPr bwMode="auto">
          <a:xfrm>
            <a:off x="714375" y="2571750"/>
            <a:ext cx="8229600" cy="1143000"/>
          </a:xfrm>
          <a:prstGeom prst="rect">
            <a:avLst/>
          </a:prstGeom>
          <a:noFill/>
          <a:ln w="9525">
            <a:noFill/>
            <a:miter lim="800000"/>
            <a:headEnd/>
            <a:tailEnd/>
          </a:ln>
        </p:spPr>
        <p:txBody>
          <a:bodyPr anchor="ctr"/>
          <a:lstStyle/>
          <a:p>
            <a:pPr algn="ctr"/>
            <a:r>
              <a:rPr lang="uk-UA" sz="4400" b="1">
                <a:solidFill>
                  <a:schemeClr val="tx2"/>
                </a:solidFill>
                <a:latin typeface="Monotype Corsiva" pitchFamily="66" charset="0"/>
              </a:rPr>
              <a:t>Хто з українських поетів назвав цикл “В казематі” “перлинами найчистішої поезії”?</a:t>
            </a:r>
          </a:p>
        </p:txBody>
      </p:sp>
      <p:sp>
        <p:nvSpPr>
          <p:cNvPr id="9" name="Rectangle 2"/>
          <p:cNvSpPr txBox="1">
            <a:spLocks noChangeArrowheads="1"/>
          </p:cNvSpPr>
          <p:nvPr/>
        </p:nvSpPr>
        <p:spPr bwMode="auto">
          <a:xfrm>
            <a:off x="914400" y="5143500"/>
            <a:ext cx="8229600" cy="1143000"/>
          </a:xfrm>
          <a:prstGeom prst="rect">
            <a:avLst/>
          </a:prstGeom>
          <a:noFill/>
          <a:ln w="9525">
            <a:noFill/>
            <a:miter lim="800000"/>
            <a:headEnd/>
            <a:tailEnd/>
          </a:ln>
        </p:spPr>
        <p:txBody>
          <a:bodyPr anchor="ctr"/>
          <a:lstStyle/>
          <a:p>
            <a:pPr algn="ctr"/>
            <a:r>
              <a:rPr lang="uk-UA" sz="4400" b="1" i="1">
                <a:solidFill>
                  <a:srgbClr val="FF0000"/>
                </a:solidFill>
                <a:latin typeface="Forte" pitchFamily="66" charset="0"/>
              </a:rPr>
              <a:t>І.Франко</a:t>
            </a:r>
          </a:p>
        </p:txBody>
      </p:sp>
      <p:pic>
        <p:nvPicPr>
          <p:cNvPr id="44039" name="Picture 11">
            <a:hlinkClick r:id="rId3" action="ppaction://hlinksldjump"/>
          </p:cNvPr>
          <p:cNvPicPr>
            <a:picLocks noChangeAspect="1" noChangeArrowheads="1"/>
          </p:cNvPicPr>
          <p:nvPr/>
        </p:nvPicPr>
        <p:blipFill>
          <a:blip r:embed="rId4" cstate="print"/>
          <a:srcRect/>
          <a:stretch>
            <a:fillRect/>
          </a:stretch>
        </p:blipFill>
        <p:spPr bwMode="auto">
          <a:xfrm>
            <a:off x="755650" y="5805488"/>
            <a:ext cx="609600" cy="609600"/>
          </a:xfrm>
          <a:prstGeom prst="rect">
            <a:avLst/>
          </a:prstGeom>
          <a:noFill/>
          <a:ln w="9525">
            <a:noFill/>
            <a:miter lim="800000"/>
            <a:headEnd/>
            <a:tailEnd/>
          </a:ln>
        </p:spPr>
      </p:pic>
      <p:sp>
        <p:nvSpPr>
          <p:cNvPr id="44040" name="AutoShape 12">
            <a:hlinkClick r:id="rId3" action="ppaction://hlinksldjump"/>
          </p:cNvPr>
          <p:cNvSpPr>
            <a:spLocks noChangeArrowheads="1"/>
          </p:cNvSpPr>
          <p:nvPr/>
        </p:nvSpPr>
        <p:spPr bwMode="auto">
          <a:xfrm>
            <a:off x="684213" y="5734050"/>
            <a:ext cx="647700" cy="288925"/>
          </a:xfrm>
          <a:prstGeom prst="leftArrow">
            <a:avLst>
              <a:gd name="adj1" fmla="val 50000"/>
              <a:gd name="adj2" fmla="val 56044"/>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ru-RU"/>
          </a:p>
        </p:txBody>
      </p:sp>
      <p:sp>
        <p:nvSpPr>
          <p:cNvPr id="44041" name="WordArt 13"/>
          <p:cNvSpPr>
            <a:spLocks noChangeArrowheads="1" noChangeShapeType="1" noTextEdit="1"/>
          </p:cNvSpPr>
          <p:nvPr/>
        </p:nvSpPr>
        <p:spPr bwMode="auto">
          <a:xfrm>
            <a:off x="1258888" y="333375"/>
            <a:ext cx="6553200" cy="865188"/>
          </a:xfrm>
          <a:prstGeom prst="rect">
            <a:avLst/>
          </a:prstGeom>
        </p:spPr>
        <p:txBody>
          <a:bodyPr wrap="none" fromWordArt="1">
            <a:prstTxWarp prst="textDoubleWave1">
              <a:avLst>
                <a:gd name="adj1" fmla="val 6500"/>
                <a:gd name="adj2" fmla="val 0"/>
              </a:avLst>
            </a:prstTxWarp>
          </a:bodyPr>
          <a:lstStyle/>
          <a:p>
            <a:pPr algn="ctr"/>
            <a:r>
              <a:rPr lang="ru-RU" sz="3600" b="1" kern="10" spc="-360">
                <a:ln w="12700">
                  <a:solidFill>
                    <a:srgbClr val="000099"/>
                  </a:solidFill>
                  <a:round/>
                  <a:headEnd/>
                  <a:tailEnd/>
                </a:ln>
                <a:solidFill>
                  <a:srgbClr val="33CCFF"/>
                </a:solidFill>
                <a:effectLst>
                  <a:outerShdw dist="125724" dir="18900000" algn="ctr" rotWithShape="0">
                    <a:srgbClr val="000099"/>
                  </a:outerShdw>
                </a:effectLst>
                <a:latin typeface="Garamond"/>
              </a:rPr>
              <a:t>Заслання поета</a:t>
            </a:r>
          </a:p>
        </p:txBody>
      </p:sp>
      <p:pic>
        <p:nvPicPr>
          <p:cNvPr id="44046" name="Picture 14" descr="view_icon_menu"/>
          <p:cNvPicPr>
            <a:picLocks noChangeAspect="1" noChangeArrowheads="1" noCrop="1"/>
          </p:cNvPicPr>
          <p:nvPr/>
        </p:nvPicPr>
        <p:blipFill>
          <a:blip r:embed="rId5" cstate="print"/>
          <a:srcRect/>
          <a:stretch>
            <a:fillRect/>
          </a:stretch>
        </p:blipFill>
        <p:spPr bwMode="auto">
          <a:xfrm>
            <a:off x="7308850" y="5516563"/>
            <a:ext cx="1601788" cy="960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4046"/>
                    </p:tgtEl>
                  </p:cond>
                </p:stCondLst>
                <p:endSync evt="end" delay="0">
                  <p:rtn val="all"/>
                </p:endSync>
                <p:childTnLst>
                  <p:par>
                    <p:cTn id="3" fill="hold">
                      <p:stCondLst>
                        <p:cond delay="0"/>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4046"/>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noChangeArrowheads="1"/>
          </p:cNvPicPr>
          <p:nvPr/>
        </p:nvPicPr>
        <p:blipFill>
          <a:blip r:embed="rId2" cstate="print"/>
          <a:srcRect/>
          <a:stretch>
            <a:fillRect/>
          </a:stretch>
        </p:blipFill>
        <p:spPr bwMode="auto">
          <a:xfrm>
            <a:off x="0" y="0"/>
            <a:ext cx="590550" cy="2276475"/>
          </a:xfrm>
          <a:prstGeom prst="rect">
            <a:avLst/>
          </a:prstGeom>
          <a:noFill/>
          <a:ln w="9525">
            <a:noFill/>
            <a:miter lim="800000"/>
            <a:headEnd/>
            <a:tailEnd/>
          </a:ln>
        </p:spPr>
      </p:pic>
      <p:pic>
        <p:nvPicPr>
          <p:cNvPr id="45059" name="Picture 5"/>
          <p:cNvPicPr>
            <a:picLocks noChangeAspect="1" noChangeArrowheads="1"/>
          </p:cNvPicPr>
          <p:nvPr/>
        </p:nvPicPr>
        <p:blipFill>
          <a:blip r:embed="rId2" cstate="print"/>
          <a:srcRect/>
          <a:stretch>
            <a:fillRect/>
          </a:stretch>
        </p:blipFill>
        <p:spPr bwMode="auto">
          <a:xfrm>
            <a:off x="0" y="4581525"/>
            <a:ext cx="590550" cy="2276475"/>
          </a:xfrm>
          <a:prstGeom prst="rect">
            <a:avLst/>
          </a:prstGeom>
          <a:noFill/>
          <a:ln w="9525">
            <a:noFill/>
            <a:miter lim="800000"/>
            <a:headEnd/>
            <a:tailEnd/>
          </a:ln>
        </p:spPr>
      </p:pic>
      <p:pic>
        <p:nvPicPr>
          <p:cNvPr id="45060" name="Picture 6"/>
          <p:cNvPicPr>
            <a:picLocks noChangeAspect="1" noChangeArrowheads="1"/>
          </p:cNvPicPr>
          <p:nvPr/>
        </p:nvPicPr>
        <p:blipFill>
          <a:blip r:embed="rId2" cstate="print"/>
          <a:srcRect/>
          <a:stretch>
            <a:fillRect/>
          </a:stretch>
        </p:blipFill>
        <p:spPr bwMode="auto">
          <a:xfrm>
            <a:off x="0" y="2276475"/>
            <a:ext cx="590550" cy="2305050"/>
          </a:xfrm>
          <a:prstGeom prst="rect">
            <a:avLst/>
          </a:prstGeom>
          <a:noFill/>
          <a:ln w="9525">
            <a:noFill/>
            <a:miter lim="800000"/>
            <a:headEnd/>
            <a:tailEnd/>
          </a:ln>
        </p:spPr>
      </p:pic>
      <p:sp>
        <p:nvSpPr>
          <p:cNvPr id="45061" name="Rectangle 2"/>
          <p:cNvSpPr txBox="1">
            <a:spLocks noChangeArrowheads="1"/>
          </p:cNvSpPr>
          <p:nvPr/>
        </p:nvSpPr>
        <p:spPr bwMode="auto">
          <a:xfrm>
            <a:off x="714375" y="2571750"/>
            <a:ext cx="8229600" cy="1143000"/>
          </a:xfrm>
          <a:prstGeom prst="rect">
            <a:avLst/>
          </a:prstGeom>
          <a:noFill/>
          <a:ln w="9525">
            <a:noFill/>
            <a:miter lim="800000"/>
            <a:headEnd/>
            <a:tailEnd/>
          </a:ln>
        </p:spPr>
        <p:txBody>
          <a:bodyPr anchor="ctr"/>
          <a:lstStyle/>
          <a:p>
            <a:r>
              <a:rPr lang="uk-UA" sz="4400" b="1">
                <a:solidFill>
                  <a:schemeClr val="tx2"/>
                </a:solidFill>
                <a:latin typeface="Monotype Corsiva" pitchFamily="66" charset="0"/>
              </a:rPr>
              <a:t>Поклала мати коло хати</a:t>
            </a:r>
          </a:p>
          <a:p>
            <a:r>
              <a:rPr lang="uk-UA" sz="4400" b="1">
                <a:solidFill>
                  <a:schemeClr val="tx2"/>
                </a:solidFill>
                <a:latin typeface="Monotype Corsiva" pitchFamily="66" charset="0"/>
              </a:rPr>
              <a:t>Маленьких діточок своїх;</a:t>
            </a:r>
          </a:p>
          <a:p>
            <a:r>
              <a:rPr lang="uk-UA" sz="4400" b="1">
                <a:solidFill>
                  <a:schemeClr val="tx2"/>
                </a:solidFill>
                <a:latin typeface="Monotype Corsiva" pitchFamily="66" charset="0"/>
              </a:rPr>
              <a:t>Сама заснула коло їх.</a:t>
            </a:r>
          </a:p>
          <a:p>
            <a:r>
              <a:rPr lang="uk-UA" sz="4400" b="1">
                <a:solidFill>
                  <a:schemeClr val="tx2"/>
                </a:solidFill>
                <a:latin typeface="Monotype Corsiva" pitchFamily="66" charset="0"/>
              </a:rPr>
              <a:t>Затихло все, тілько дівчата</a:t>
            </a:r>
          </a:p>
          <a:p>
            <a:r>
              <a:rPr lang="uk-UA" sz="4400" b="1">
                <a:solidFill>
                  <a:schemeClr val="tx2"/>
                </a:solidFill>
                <a:latin typeface="Monotype Corsiva" pitchFamily="66" charset="0"/>
              </a:rPr>
              <a:t>Та соловейко не затих.</a:t>
            </a:r>
          </a:p>
        </p:txBody>
      </p:sp>
      <p:sp>
        <p:nvSpPr>
          <p:cNvPr id="9" name="Rectangle 2"/>
          <p:cNvSpPr txBox="1">
            <a:spLocks noChangeArrowheads="1"/>
          </p:cNvSpPr>
          <p:nvPr/>
        </p:nvSpPr>
        <p:spPr bwMode="auto">
          <a:xfrm>
            <a:off x="684213" y="4868863"/>
            <a:ext cx="8229600" cy="1143000"/>
          </a:xfrm>
          <a:prstGeom prst="rect">
            <a:avLst/>
          </a:prstGeom>
          <a:noFill/>
          <a:ln w="9525">
            <a:noFill/>
            <a:miter lim="800000"/>
            <a:headEnd/>
            <a:tailEnd/>
          </a:ln>
        </p:spPr>
        <p:txBody>
          <a:bodyPr anchor="ctr"/>
          <a:lstStyle/>
          <a:p>
            <a:pPr algn="ctr"/>
            <a:r>
              <a:rPr lang="uk-UA" sz="4400" b="1" i="1">
                <a:solidFill>
                  <a:srgbClr val="FF0000"/>
                </a:solidFill>
                <a:latin typeface="Forte" pitchFamily="66" charset="0"/>
              </a:rPr>
              <a:t>“Садок вишневийколо хати”</a:t>
            </a:r>
          </a:p>
        </p:txBody>
      </p:sp>
      <p:pic>
        <p:nvPicPr>
          <p:cNvPr id="45063" name="Picture 11">
            <a:hlinkClick r:id="rId3" action="ppaction://hlinksldjump"/>
          </p:cNvPr>
          <p:cNvPicPr>
            <a:picLocks noChangeAspect="1" noChangeArrowheads="1"/>
          </p:cNvPicPr>
          <p:nvPr/>
        </p:nvPicPr>
        <p:blipFill>
          <a:blip r:embed="rId4" cstate="print"/>
          <a:srcRect/>
          <a:stretch>
            <a:fillRect/>
          </a:stretch>
        </p:blipFill>
        <p:spPr bwMode="auto">
          <a:xfrm>
            <a:off x="755650" y="5805488"/>
            <a:ext cx="609600" cy="609600"/>
          </a:xfrm>
          <a:prstGeom prst="rect">
            <a:avLst/>
          </a:prstGeom>
          <a:noFill/>
          <a:ln w="9525">
            <a:noFill/>
            <a:miter lim="800000"/>
            <a:headEnd/>
            <a:tailEnd/>
          </a:ln>
        </p:spPr>
      </p:pic>
      <p:sp>
        <p:nvSpPr>
          <p:cNvPr id="45064" name="AutoShape 12">
            <a:hlinkClick r:id="rId3" action="ppaction://hlinksldjump"/>
          </p:cNvPr>
          <p:cNvSpPr>
            <a:spLocks noChangeArrowheads="1"/>
          </p:cNvSpPr>
          <p:nvPr/>
        </p:nvSpPr>
        <p:spPr bwMode="auto">
          <a:xfrm>
            <a:off x="684213" y="5734050"/>
            <a:ext cx="647700" cy="288925"/>
          </a:xfrm>
          <a:prstGeom prst="leftArrow">
            <a:avLst>
              <a:gd name="adj1" fmla="val 50000"/>
              <a:gd name="adj2" fmla="val 56044"/>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ru-RU"/>
          </a:p>
        </p:txBody>
      </p:sp>
      <p:sp>
        <p:nvSpPr>
          <p:cNvPr id="45065" name="WordArt 13" descr="Бумажный пакет"/>
          <p:cNvSpPr>
            <a:spLocks noChangeArrowheads="1" noChangeShapeType="1" noTextEdit="1"/>
          </p:cNvSpPr>
          <p:nvPr/>
        </p:nvSpPr>
        <p:spPr bwMode="auto">
          <a:xfrm>
            <a:off x="2051050" y="549275"/>
            <a:ext cx="5040313" cy="936625"/>
          </a:xfrm>
          <a:prstGeom prst="rect">
            <a:avLst/>
          </a:prstGeom>
        </p:spPr>
        <p:txBody>
          <a:bodyPr wrap="none" fromWordArt="1">
            <a:prstTxWarp prst="textPlain">
              <a:avLst>
                <a:gd name="adj" fmla="val 50000"/>
              </a:avLst>
            </a:prstTxWarp>
          </a:bodyPr>
          <a:lstStyle/>
          <a:p>
            <a:pPr algn="ctr"/>
            <a:r>
              <a:rPr lang="ru-RU" sz="3600" b="1" kern="10">
                <a:ln w="9525">
                  <a:solidFill>
                    <a:srgbClr val="008000"/>
                  </a:solidFill>
                  <a:round/>
                  <a:headEnd/>
                  <a:tailEnd/>
                </a:ln>
                <a:blipFill dpi="0" rotWithShape="0">
                  <a:blip r:embed="rId5"/>
                  <a:srcRect/>
                  <a:tile tx="0" ty="0" sx="100000" sy="100000" flip="none" algn="tl"/>
                </a:blipFill>
                <a:effectLst>
                  <a:outerShdw dist="563972" dir="14049741" sx="125000" sy="125000" algn="tl" rotWithShape="0">
                    <a:srgbClr val="C7DFD3">
                      <a:alpha val="79999"/>
                    </a:srgbClr>
                  </a:outerShdw>
                </a:effectLst>
                <a:latin typeface="Bookman Old Style"/>
              </a:rPr>
              <a:t>З якого це твору?</a:t>
            </a:r>
          </a:p>
        </p:txBody>
      </p:sp>
      <p:pic>
        <p:nvPicPr>
          <p:cNvPr id="45070" name="Picture 14" descr="book32"/>
          <p:cNvPicPr>
            <a:picLocks noChangeAspect="1" noChangeArrowheads="1" noCrop="1"/>
          </p:cNvPicPr>
          <p:nvPr/>
        </p:nvPicPr>
        <p:blipFill>
          <a:blip r:embed="rId6" cstate="print"/>
          <a:srcRect/>
          <a:stretch>
            <a:fillRect/>
          </a:stretch>
        </p:blipFill>
        <p:spPr bwMode="auto">
          <a:xfrm>
            <a:off x="7596188" y="5337175"/>
            <a:ext cx="1358900" cy="1131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5070"/>
                    </p:tgtEl>
                  </p:cond>
                </p:stCondLst>
                <p:endSync evt="end" delay="0">
                  <p:rtn val="all"/>
                </p:endSync>
                <p:childTnLst>
                  <p:par>
                    <p:cTn id="3" fill="hold">
                      <p:stCondLst>
                        <p:cond delay="0"/>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trips(downLeft)">
                                      <p:cBhvr>
                                        <p:cTn id="7" dur="1000"/>
                                        <p:tgtEl>
                                          <p:spTgt spid="9">
                                            <p:txEl>
                                              <p:pRg st="0" end="0"/>
                                            </p:txEl>
                                          </p:spTgt>
                                        </p:tgtEl>
                                      </p:cBhvr>
                                    </p:animEffect>
                                  </p:childTnLst>
                                </p:cTn>
                              </p:par>
                            </p:childTnLst>
                          </p:cTn>
                        </p:par>
                      </p:childTnLst>
                    </p:cTn>
                  </p:par>
                </p:childTnLst>
              </p:cTn>
              <p:nextCondLst>
                <p:cond evt="onClick" delay="0">
                  <p:tgtEl>
                    <p:spTgt spid="45070"/>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p:cNvPicPr>
            <a:picLocks noChangeAspect="1" noChangeArrowheads="1"/>
          </p:cNvPicPr>
          <p:nvPr/>
        </p:nvPicPr>
        <p:blipFill>
          <a:blip r:embed="rId2" cstate="print"/>
          <a:srcRect/>
          <a:stretch>
            <a:fillRect/>
          </a:stretch>
        </p:blipFill>
        <p:spPr bwMode="auto">
          <a:xfrm>
            <a:off x="0" y="0"/>
            <a:ext cx="590550" cy="2276475"/>
          </a:xfrm>
          <a:prstGeom prst="rect">
            <a:avLst/>
          </a:prstGeom>
          <a:noFill/>
          <a:ln w="9525">
            <a:noFill/>
            <a:miter lim="800000"/>
            <a:headEnd/>
            <a:tailEnd/>
          </a:ln>
        </p:spPr>
      </p:pic>
      <p:pic>
        <p:nvPicPr>
          <p:cNvPr id="46083" name="Picture 5"/>
          <p:cNvPicPr>
            <a:picLocks noChangeAspect="1" noChangeArrowheads="1"/>
          </p:cNvPicPr>
          <p:nvPr/>
        </p:nvPicPr>
        <p:blipFill>
          <a:blip r:embed="rId2" cstate="print"/>
          <a:srcRect/>
          <a:stretch>
            <a:fillRect/>
          </a:stretch>
        </p:blipFill>
        <p:spPr bwMode="auto">
          <a:xfrm>
            <a:off x="0" y="4581525"/>
            <a:ext cx="590550" cy="2276475"/>
          </a:xfrm>
          <a:prstGeom prst="rect">
            <a:avLst/>
          </a:prstGeom>
          <a:noFill/>
          <a:ln w="9525">
            <a:noFill/>
            <a:miter lim="800000"/>
            <a:headEnd/>
            <a:tailEnd/>
          </a:ln>
        </p:spPr>
      </p:pic>
      <p:pic>
        <p:nvPicPr>
          <p:cNvPr id="46084" name="Picture 6"/>
          <p:cNvPicPr>
            <a:picLocks noChangeAspect="1" noChangeArrowheads="1"/>
          </p:cNvPicPr>
          <p:nvPr/>
        </p:nvPicPr>
        <p:blipFill>
          <a:blip r:embed="rId2" cstate="print"/>
          <a:srcRect/>
          <a:stretch>
            <a:fillRect/>
          </a:stretch>
        </p:blipFill>
        <p:spPr bwMode="auto">
          <a:xfrm>
            <a:off x="0" y="2276475"/>
            <a:ext cx="590550" cy="2305050"/>
          </a:xfrm>
          <a:prstGeom prst="rect">
            <a:avLst/>
          </a:prstGeom>
          <a:noFill/>
          <a:ln w="9525">
            <a:noFill/>
            <a:miter lim="800000"/>
            <a:headEnd/>
            <a:tailEnd/>
          </a:ln>
        </p:spPr>
      </p:pic>
      <p:sp>
        <p:nvSpPr>
          <p:cNvPr id="46085" name="Rectangle 2"/>
          <p:cNvSpPr txBox="1">
            <a:spLocks noChangeArrowheads="1"/>
          </p:cNvSpPr>
          <p:nvPr/>
        </p:nvSpPr>
        <p:spPr bwMode="auto">
          <a:xfrm>
            <a:off x="714375" y="2571750"/>
            <a:ext cx="8229600" cy="1143000"/>
          </a:xfrm>
          <a:prstGeom prst="rect">
            <a:avLst/>
          </a:prstGeom>
          <a:noFill/>
          <a:ln w="9525">
            <a:noFill/>
            <a:miter lim="800000"/>
            <a:headEnd/>
            <a:tailEnd/>
          </a:ln>
        </p:spPr>
        <p:txBody>
          <a:bodyPr anchor="ctr"/>
          <a:lstStyle/>
          <a:p>
            <a:r>
              <a:rPr lang="uk-UA" sz="4400" b="1">
                <a:solidFill>
                  <a:schemeClr val="tx2"/>
                </a:solidFill>
                <a:latin typeface="Monotype Corsiva" pitchFamily="66" charset="0"/>
              </a:rPr>
              <a:t>Та недовго сонце гріло,</a:t>
            </a:r>
          </a:p>
          <a:p>
            <a:r>
              <a:rPr lang="uk-UA" sz="4400" b="1">
                <a:solidFill>
                  <a:schemeClr val="tx2"/>
                </a:solidFill>
                <a:latin typeface="Monotype Corsiva" pitchFamily="66" charset="0"/>
              </a:rPr>
              <a:t>Недовго молилось...</a:t>
            </a:r>
          </a:p>
          <a:p>
            <a:r>
              <a:rPr lang="uk-UA" sz="4400" b="1">
                <a:solidFill>
                  <a:schemeClr val="tx2"/>
                </a:solidFill>
                <a:latin typeface="Monotype Corsiva" pitchFamily="66" charset="0"/>
              </a:rPr>
              <a:t>Запекло, почервоніло</a:t>
            </a:r>
          </a:p>
          <a:p>
            <a:r>
              <a:rPr lang="uk-UA" sz="4400" b="1">
                <a:solidFill>
                  <a:schemeClr val="tx2"/>
                </a:solidFill>
                <a:latin typeface="Monotype Corsiva" pitchFamily="66" charset="0"/>
              </a:rPr>
              <a:t>І рай запалило</a:t>
            </a:r>
          </a:p>
        </p:txBody>
      </p:sp>
      <p:sp>
        <p:nvSpPr>
          <p:cNvPr id="9" name="Rectangle 2"/>
          <p:cNvSpPr txBox="1">
            <a:spLocks noChangeArrowheads="1"/>
          </p:cNvSpPr>
          <p:nvPr/>
        </p:nvSpPr>
        <p:spPr bwMode="auto">
          <a:xfrm>
            <a:off x="914400" y="5143500"/>
            <a:ext cx="8229600" cy="1143000"/>
          </a:xfrm>
          <a:prstGeom prst="rect">
            <a:avLst/>
          </a:prstGeom>
          <a:noFill/>
          <a:ln w="9525">
            <a:noFill/>
            <a:miter lim="800000"/>
            <a:headEnd/>
            <a:tailEnd/>
          </a:ln>
        </p:spPr>
        <p:txBody>
          <a:bodyPr anchor="ctr"/>
          <a:lstStyle/>
          <a:p>
            <a:pPr algn="ctr"/>
            <a:r>
              <a:rPr lang="uk-UA" sz="4400" b="1" i="1">
                <a:solidFill>
                  <a:srgbClr val="FF0000"/>
                </a:solidFill>
                <a:latin typeface="Forte" pitchFamily="66" charset="0"/>
              </a:rPr>
              <a:t>“Мені тринадцятий</a:t>
            </a:r>
            <a:r>
              <a:rPr lang="uk-UA" sz="4400" b="1" i="1">
                <a:solidFill>
                  <a:srgbClr val="FF0000"/>
                </a:solidFill>
              </a:rPr>
              <a:t> </a:t>
            </a:r>
          </a:p>
          <a:p>
            <a:pPr algn="ctr"/>
            <a:r>
              <a:rPr lang="uk-UA" sz="4400" b="1" i="1">
                <a:solidFill>
                  <a:srgbClr val="FF0000"/>
                </a:solidFill>
                <a:latin typeface="Forte" pitchFamily="66" charset="0"/>
              </a:rPr>
              <a:t>минало”</a:t>
            </a:r>
          </a:p>
        </p:txBody>
      </p:sp>
      <p:pic>
        <p:nvPicPr>
          <p:cNvPr id="46087" name="Picture 11">
            <a:hlinkClick r:id="rId3" action="ppaction://hlinksldjump"/>
          </p:cNvPr>
          <p:cNvPicPr>
            <a:picLocks noChangeAspect="1" noChangeArrowheads="1"/>
          </p:cNvPicPr>
          <p:nvPr/>
        </p:nvPicPr>
        <p:blipFill>
          <a:blip r:embed="rId4" cstate="print"/>
          <a:srcRect/>
          <a:stretch>
            <a:fillRect/>
          </a:stretch>
        </p:blipFill>
        <p:spPr bwMode="auto">
          <a:xfrm>
            <a:off x="755650" y="5805488"/>
            <a:ext cx="609600" cy="609600"/>
          </a:xfrm>
          <a:prstGeom prst="rect">
            <a:avLst/>
          </a:prstGeom>
          <a:noFill/>
          <a:ln w="9525">
            <a:noFill/>
            <a:miter lim="800000"/>
            <a:headEnd/>
            <a:tailEnd/>
          </a:ln>
        </p:spPr>
      </p:pic>
      <p:sp>
        <p:nvSpPr>
          <p:cNvPr id="46088" name="AutoShape 12">
            <a:hlinkClick r:id="rId3" action="ppaction://hlinksldjump"/>
          </p:cNvPr>
          <p:cNvSpPr>
            <a:spLocks noChangeArrowheads="1"/>
          </p:cNvSpPr>
          <p:nvPr/>
        </p:nvSpPr>
        <p:spPr bwMode="auto">
          <a:xfrm>
            <a:off x="684213" y="5734050"/>
            <a:ext cx="647700" cy="288925"/>
          </a:xfrm>
          <a:prstGeom prst="leftArrow">
            <a:avLst>
              <a:gd name="adj1" fmla="val 50000"/>
              <a:gd name="adj2" fmla="val 56044"/>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ru-RU"/>
          </a:p>
        </p:txBody>
      </p:sp>
      <p:sp>
        <p:nvSpPr>
          <p:cNvPr id="46089" name="WordArt 13" descr="Бумажный пакет"/>
          <p:cNvSpPr>
            <a:spLocks noChangeArrowheads="1" noChangeShapeType="1" noTextEdit="1"/>
          </p:cNvSpPr>
          <p:nvPr/>
        </p:nvSpPr>
        <p:spPr bwMode="auto">
          <a:xfrm>
            <a:off x="2051050" y="549275"/>
            <a:ext cx="5040313" cy="936625"/>
          </a:xfrm>
          <a:prstGeom prst="rect">
            <a:avLst/>
          </a:prstGeom>
        </p:spPr>
        <p:txBody>
          <a:bodyPr wrap="none" fromWordArt="1">
            <a:prstTxWarp prst="textPlain">
              <a:avLst>
                <a:gd name="adj" fmla="val 50000"/>
              </a:avLst>
            </a:prstTxWarp>
          </a:bodyPr>
          <a:lstStyle/>
          <a:p>
            <a:pPr algn="ctr"/>
            <a:r>
              <a:rPr lang="ru-RU" sz="3600" b="1" kern="10">
                <a:ln w="9525">
                  <a:solidFill>
                    <a:srgbClr val="008000"/>
                  </a:solidFill>
                  <a:round/>
                  <a:headEnd/>
                  <a:tailEnd/>
                </a:ln>
                <a:blipFill dpi="0" rotWithShape="0">
                  <a:blip r:embed="rId5"/>
                  <a:srcRect/>
                  <a:tile tx="0" ty="0" sx="100000" sy="100000" flip="none" algn="tl"/>
                </a:blipFill>
                <a:effectLst>
                  <a:outerShdw dist="563972" dir="14049741" sx="125000" sy="125000" algn="tl" rotWithShape="0">
                    <a:srgbClr val="C7DFD3">
                      <a:alpha val="79999"/>
                    </a:srgbClr>
                  </a:outerShdw>
                </a:effectLst>
                <a:latin typeface="Bookman Old Style"/>
              </a:rPr>
              <a:t>З якого це твору?</a:t>
            </a:r>
          </a:p>
        </p:txBody>
      </p:sp>
      <p:pic>
        <p:nvPicPr>
          <p:cNvPr id="46094" name="Picture 14" descr="book32"/>
          <p:cNvPicPr>
            <a:picLocks noChangeAspect="1" noChangeArrowheads="1" noCrop="1"/>
          </p:cNvPicPr>
          <p:nvPr/>
        </p:nvPicPr>
        <p:blipFill>
          <a:blip r:embed="rId6" cstate="print"/>
          <a:srcRect/>
          <a:stretch>
            <a:fillRect/>
          </a:stretch>
        </p:blipFill>
        <p:spPr bwMode="auto">
          <a:xfrm>
            <a:off x="7596188" y="5337175"/>
            <a:ext cx="1358900" cy="1131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6094"/>
                    </p:tgtEl>
                  </p:cond>
                </p:stCondLst>
                <p:endSync evt="end" delay="0">
                  <p:rtn val="all"/>
                </p:endSync>
                <p:childTnLst>
                  <p:par>
                    <p:cTn id="3" fill="hold">
                      <p:stCondLst>
                        <p:cond delay="0"/>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trips(downLeft)">
                                      <p:cBhvr>
                                        <p:cTn id="7" dur="1000"/>
                                        <p:tgtEl>
                                          <p:spTgt spid="9">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strips(downLeft)">
                                      <p:cBhvr>
                                        <p:cTn id="10" dur="1000"/>
                                        <p:tgtEl>
                                          <p:spTgt spid="9">
                                            <p:txEl>
                                              <p:pRg st="1" end="1"/>
                                            </p:txEl>
                                          </p:spTgt>
                                        </p:tgtEl>
                                      </p:cBhvr>
                                    </p:animEffect>
                                  </p:childTnLst>
                                </p:cTn>
                              </p:par>
                            </p:childTnLst>
                          </p:cTn>
                        </p:par>
                      </p:childTnLst>
                    </p:cTn>
                  </p:par>
                </p:childTnLst>
              </p:cTn>
              <p:nextCondLst>
                <p:cond evt="onClick" delay="0">
                  <p:tgtEl>
                    <p:spTgt spid="46094"/>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p:cNvPicPr>
            <a:picLocks noChangeAspect="1" noChangeArrowheads="1"/>
          </p:cNvPicPr>
          <p:nvPr/>
        </p:nvPicPr>
        <p:blipFill>
          <a:blip r:embed="rId2" cstate="print"/>
          <a:srcRect/>
          <a:stretch>
            <a:fillRect/>
          </a:stretch>
        </p:blipFill>
        <p:spPr bwMode="auto">
          <a:xfrm>
            <a:off x="0" y="0"/>
            <a:ext cx="590550" cy="2276475"/>
          </a:xfrm>
          <a:prstGeom prst="rect">
            <a:avLst/>
          </a:prstGeom>
          <a:noFill/>
          <a:ln w="9525">
            <a:noFill/>
            <a:miter lim="800000"/>
            <a:headEnd/>
            <a:tailEnd/>
          </a:ln>
        </p:spPr>
      </p:pic>
      <p:pic>
        <p:nvPicPr>
          <p:cNvPr id="47107" name="Picture 5"/>
          <p:cNvPicPr>
            <a:picLocks noChangeAspect="1" noChangeArrowheads="1"/>
          </p:cNvPicPr>
          <p:nvPr/>
        </p:nvPicPr>
        <p:blipFill>
          <a:blip r:embed="rId2" cstate="print"/>
          <a:srcRect/>
          <a:stretch>
            <a:fillRect/>
          </a:stretch>
        </p:blipFill>
        <p:spPr bwMode="auto">
          <a:xfrm>
            <a:off x="0" y="4581525"/>
            <a:ext cx="590550" cy="2276475"/>
          </a:xfrm>
          <a:prstGeom prst="rect">
            <a:avLst/>
          </a:prstGeom>
          <a:noFill/>
          <a:ln w="9525">
            <a:noFill/>
            <a:miter lim="800000"/>
            <a:headEnd/>
            <a:tailEnd/>
          </a:ln>
        </p:spPr>
      </p:pic>
      <p:pic>
        <p:nvPicPr>
          <p:cNvPr id="47108" name="Picture 6"/>
          <p:cNvPicPr>
            <a:picLocks noChangeAspect="1" noChangeArrowheads="1"/>
          </p:cNvPicPr>
          <p:nvPr/>
        </p:nvPicPr>
        <p:blipFill>
          <a:blip r:embed="rId2" cstate="print"/>
          <a:srcRect/>
          <a:stretch>
            <a:fillRect/>
          </a:stretch>
        </p:blipFill>
        <p:spPr bwMode="auto">
          <a:xfrm>
            <a:off x="0" y="2276475"/>
            <a:ext cx="590550" cy="2305050"/>
          </a:xfrm>
          <a:prstGeom prst="rect">
            <a:avLst/>
          </a:prstGeom>
          <a:noFill/>
          <a:ln w="9525">
            <a:noFill/>
            <a:miter lim="800000"/>
            <a:headEnd/>
            <a:tailEnd/>
          </a:ln>
        </p:spPr>
      </p:pic>
      <p:sp>
        <p:nvSpPr>
          <p:cNvPr id="47109" name="Rectangle 2"/>
          <p:cNvSpPr txBox="1">
            <a:spLocks noChangeArrowheads="1"/>
          </p:cNvSpPr>
          <p:nvPr/>
        </p:nvSpPr>
        <p:spPr bwMode="auto">
          <a:xfrm>
            <a:off x="714375" y="2571750"/>
            <a:ext cx="8229600" cy="1143000"/>
          </a:xfrm>
          <a:prstGeom prst="rect">
            <a:avLst/>
          </a:prstGeom>
          <a:noFill/>
          <a:ln w="9525">
            <a:noFill/>
            <a:miter lim="800000"/>
            <a:headEnd/>
            <a:tailEnd/>
          </a:ln>
        </p:spPr>
        <p:txBody>
          <a:bodyPr anchor="ctr"/>
          <a:lstStyle/>
          <a:p>
            <a:r>
              <a:rPr lang="uk-UA" sz="4400" b="1" i="1">
                <a:solidFill>
                  <a:schemeClr val="tx2"/>
                </a:solidFill>
                <a:latin typeface="Monotype Corsiva" pitchFamily="66" charset="0"/>
              </a:rPr>
              <a:t>А тюрм! А люду!.. Що й лічить</a:t>
            </a:r>
          </a:p>
          <a:p>
            <a:r>
              <a:rPr lang="uk-UA" sz="4400" b="1" i="1">
                <a:solidFill>
                  <a:schemeClr val="tx2"/>
                </a:solidFill>
                <a:latin typeface="Monotype Corsiva" pitchFamily="66" charset="0"/>
              </a:rPr>
              <a:t>Од молдаванина до фіна</a:t>
            </a:r>
          </a:p>
          <a:p>
            <a:r>
              <a:rPr lang="uk-UA" sz="4400" b="1" i="1">
                <a:solidFill>
                  <a:schemeClr val="tx2"/>
                </a:solidFill>
                <a:latin typeface="Monotype Corsiva" pitchFamily="66" charset="0"/>
              </a:rPr>
              <a:t>На всіх язиках все мовчить,</a:t>
            </a:r>
          </a:p>
          <a:p>
            <a:r>
              <a:rPr lang="uk-UA" sz="4400" b="1" i="1">
                <a:solidFill>
                  <a:schemeClr val="tx2"/>
                </a:solidFill>
                <a:latin typeface="Monotype Corsiva" pitchFamily="66" charset="0"/>
              </a:rPr>
              <a:t>Бо благоденствує!</a:t>
            </a:r>
          </a:p>
        </p:txBody>
      </p:sp>
      <p:sp>
        <p:nvSpPr>
          <p:cNvPr id="9" name="Rectangle 2"/>
          <p:cNvSpPr txBox="1">
            <a:spLocks noChangeArrowheads="1"/>
          </p:cNvSpPr>
          <p:nvPr/>
        </p:nvSpPr>
        <p:spPr bwMode="auto">
          <a:xfrm>
            <a:off x="914400" y="5143500"/>
            <a:ext cx="8229600" cy="1143000"/>
          </a:xfrm>
          <a:prstGeom prst="rect">
            <a:avLst/>
          </a:prstGeom>
          <a:noFill/>
          <a:ln w="9525">
            <a:noFill/>
            <a:miter lim="800000"/>
            <a:headEnd/>
            <a:tailEnd/>
          </a:ln>
        </p:spPr>
        <p:txBody>
          <a:bodyPr anchor="ctr"/>
          <a:lstStyle/>
          <a:p>
            <a:pPr algn="ctr"/>
            <a:r>
              <a:rPr lang="uk-UA" sz="4400" b="1" i="1">
                <a:solidFill>
                  <a:srgbClr val="FF0000"/>
                </a:solidFill>
                <a:latin typeface="Forte" pitchFamily="66" charset="0"/>
              </a:rPr>
              <a:t>“Кавказ”</a:t>
            </a:r>
          </a:p>
        </p:txBody>
      </p:sp>
      <p:pic>
        <p:nvPicPr>
          <p:cNvPr id="47111" name="Picture 11">
            <a:hlinkClick r:id="rId3" action="ppaction://hlinksldjump"/>
          </p:cNvPr>
          <p:cNvPicPr>
            <a:picLocks noChangeAspect="1" noChangeArrowheads="1"/>
          </p:cNvPicPr>
          <p:nvPr/>
        </p:nvPicPr>
        <p:blipFill>
          <a:blip r:embed="rId4" cstate="print"/>
          <a:srcRect/>
          <a:stretch>
            <a:fillRect/>
          </a:stretch>
        </p:blipFill>
        <p:spPr bwMode="auto">
          <a:xfrm>
            <a:off x="755650" y="5805488"/>
            <a:ext cx="609600" cy="609600"/>
          </a:xfrm>
          <a:prstGeom prst="rect">
            <a:avLst/>
          </a:prstGeom>
          <a:noFill/>
          <a:ln w="9525">
            <a:noFill/>
            <a:miter lim="800000"/>
            <a:headEnd/>
            <a:tailEnd/>
          </a:ln>
        </p:spPr>
      </p:pic>
      <p:sp>
        <p:nvSpPr>
          <p:cNvPr id="47112" name="AutoShape 12">
            <a:hlinkClick r:id="rId3" action="ppaction://hlinksldjump"/>
          </p:cNvPr>
          <p:cNvSpPr>
            <a:spLocks noChangeArrowheads="1"/>
          </p:cNvSpPr>
          <p:nvPr/>
        </p:nvSpPr>
        <p:spPr bwMode="auto">
          <a:xfrm>
            <a:off x="684213" y="5734050"/>
            <a:ext cx="647700" cy="288925"/>
          </a:xfrm>
          <a:prstGeom prst="leftArrow">
            <a:avLst>
              <a:gd name="adj1" fmla="val 50000"/>
              <a:gd name="adj2" fmla="val 56044"/>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ru-RU"/>
          </a:p>
        </p:txBody>
      </p:sp>
      <p:sp>
        <p:nvSpPr>
          <p:cNvPr id="47113" name="WordArt 13" descr="Бумажный пакет"/>
          <p:cNvSpPr>
            <a:spLocks noChangeArrowheads="1" noChangeShapeType="1" noTextEdit="1"/>
          </p:cNvSpPr>
          <p:nvPr/>
        </p:nvSpPr>
        <p:spPr bwMode="auto">
          <a:xfrm>
            <a:off x="2051050" y="549275"/>
            <a:ext cx="5040313" cy="936625"/>
          </a:xfrm>
          <a:prstGeom prst="rect">
            <a:avLst/>
          </a:prstGeom>
        </p:spPr>
        <p:txBody>
          <a:bodyPr wrap="none" fromWordArt="1">
            <a:prstTxWarp prst="textPlain">
              <a:avLst>
                <a:gd name="adj" fmla="val 50000"/>
              </a:avLst>
            </a:prstTxWarp>
          </a:bodyPr>
          <a:lstStyle/>
          <a:p>
            <a:pPr algn="ctr"/>
            <a:r>
              <a:rPr lang="ru-RU" sz="3600" b="1" kern="10">
                <a:ln w="9525">
                  <a:solidFill>
                    <a:srgbClr val="008000"/>
                  </a:solidFill>
                  <a:round/>
                  <a:headEnd/>
                  <a:tailEnd/>
                </a:ln>
                <a:blipFill dpi="0" rotWithShape="0">
                  <a:blip r:embed="rId5"/>
                  <a:srcRect/>
                  <a:tile tx="0" ty="0" sx="100000" sy="100000" flip="none" algn="tl"/>
                </a:blipFill>
                <a:effectLst>
                  <a:outerShdw dist="563972" dir="14049741" sx="125000" sy="125000" algn="tl" rotWithShape="0">
                    <a:srgbClr val="C7DFD3">
                      <a:alpha val="79999"/>
                    </a:srgbClr>
                  </a:outerShdw>
                </a:effectLst>
                <a:latin typeface="Bookman Old Style"/>
              </a:rPr>
              <a:t>З якого це твору?</a:t>
            </a:r>
          </a:p>
        </p:txBody>
      </p:sp>
      <p:pic>
        <p:nvPicPr>
          <p:cNvPr id="47118" name="Picture 14" descr="book32"/>
          <p:cNvPicPr>
            <a:picLocks noChangeAspect="1" noChangeArrowheads="1" noCrop="1"/>
          </p:cNvPicPr>
          <p:nvPr/>
        </p:nvPicPr>
        <p:blipFill>
          <a:blip r:embed="rId6" cstate="print"/>
          <a:srcRect/>
          <a:stretch>
            <a:fillRect/>
          </a:stretch>
        </p:blipFill>
        <p:spPr bwMode="auto">
          <a:xfrm>
            <a:off x="7596188" y="5337175"/>
            <a:ext cx="1358900" cy="1131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7118"/>
                    </p:tgtEl>
                  </p:cond>
                </p:stCondLst>
                <p:endSync evt="end" delay="0">
                  <p:rtn val="all"/>
                </p:endSync>
                <p:childTnLst>
                  <p:par>
                    <p:cTn id="3" fill="hold">
                      <p:stCondLst>
                        <p:cond delay="0"/>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trips(downLeft)">
                                      <p:cBhvr>
                                        <p:cTn id="7" dur="1000"/>
                                        <p:tgtEl>
                                          <p:spTgt spid="9">
                                            <p:txEl>
                                              <p:pRg st="0" end="0"/>
                                            </p:txEl>
                                          </p:spTgt>
                                        </p:tgtEl>
                                      </p:cBhvr>
                                    </p:animEffect>
                                  </p:childTnLst>
                                </p:cTn>
                              </p:par>
                            </p:childTnLst>
                          </p:cTn>
                        </p:par>
                      </p:childTnLst>
                    </p:cTn>
                  </p:par>
                </p:childTnLst>
              </p:cTn>
              <p:nextCondLst>
                <p:cond evt="onClick" delay="0">
                  <p:tgtEl>
                    <p:spTgt spid="47118"/>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p:cNvPicPr>
            <a:picLocks noChangeAspect="1" noChangeArrowheads="1"/>
          </p:cNvPicPr>
          <p:nvPr/>
        </p:nvPicPr>
        <p:blipFill>
          <a:blip r:embed="rId2" cstate="print"/>
          <a:srcRect/>
          <a:stretch>
            <a:fillRect/>
          </a:stretch>
        </p:blipFill>
        <p:spPr bwMode="auto">
          <a:xfrm>
            <a:off x="0" y="0"/>
            <a:ext cx="590550" cy="2276475"/>
          </a:xfrm>
          <a:prstGeom prst="rect">
            <a:avLst/>
          </a:prstGeom>
          <a:noFill/>
          <a:ln w="9525">
            <a:noFill/>
            <a:miter lim="800000"/>
            <a:headEnd/>
            <a:tailEnd/>
          </a:ln>
        </p:spPr>
      </p:pic>
      <p:pic>
        <p:nvPicPr>
          <p:cNvPr id="48131" name="Picture 5"/>
          <p:cNvPicPr>
            <a:picLocks noChangeAspect="1" noChangeArrowheads="1"/>
          </p:cNvPicPr>
          <p:nvPr/>
        </p:nvPicPr>
        <p:blipFill>
          <a:blip r:embed="rId2" cstate="print"/>
          <a:srcRect/>
          <a:stretch>
            <a:fillRect/>
          </a:stretch>
        </p:blipFill>
        <p:spPr bwMode="auto">
          <a:xfrm>
            <a:off x="0" y="4581525"/>
            <a:ext cx="590550" cy="2276475"/>
          </a:xfrm>
          <a:prstGeom prst="rect">
            <a:avLst/>
          </a:prstGeom>
          <a:noFill/>
          <a:ln w="9525">
            <a:noFill/>
            <a:miter lim="800000"/>
            <a:headEnd/>
            <a:tailEnd/>
          </a:ln>
        </p:spPr>
      </p:pic>
      <p:pic>
        <p:nvPicPr>
          <p:cNvPr id="48132" name="Picture 6"/>
          <p:cNvPicPr>
            <a:picLocks noChangeAspect="1" noChangeArrowheads="1"/>
          </p:cNvPicPr>
          <p:nvPr/>
        </p:nvPicPr>
        <p:blipFill>
          <a:blip r:embed="rId2" cstate="print"/>
          <a:srcRect/>
          <a:stretch>
            <a:fillRect/>
          </a:stretch>
        </p:blipFill>
        <p:spPr bwMode="auto">
          <a:xfrm>
            <a:off x="0" y="2276475"/>
            <a:ext cx="590550" cy="2305050"/>
          </a:xfrm>
          <a:prstGeom prst="rect">
            <a:avLst/>
          </a:prstGeom>
          <a:noFill/>
          <a:ln w="9525">
            <a:noFill/>
            <a:miter lim="800000"/>
            <a:headEnd/>
            <a:tailEnd/>
          </a:ln>
        </p:spPr>
      </p:pic>
      <p:sp>
        <p:nvSpPr>
          <p:cNvPr id="48133" name="Rectangle 2"/>
          <p:cNvSpPr txBox="1">
            <a:spLocks noChangeArrowheads="1"/>
          </p:cNvSpPr>
          <p:nvPr/>
        </p:nvSpPr>
        <p:spPr bwMode="auto">
          <a:xfrm>
            <a:off x="714375" y="2571750"/>
            <a:ext cx="8229600" cy="1143000"/>
          </a:xfrm>
          <a:prstGeom prst="rect">
            <a:avLst/>
          </a:prstGeom>
          <a:noFill/>
          <a:ln w="9525">
            <a:noFill/>
            <a:miter lim="800000"/>
            <a:headEnd/>
            <a:tailEnd/>
          </a:ln>
        </p:spPr>
        <p:txBody>
          <a:bodyPr anchor="ctr"/>
          <a:lstStyle/>
          <a:p>
            <a:r>
              <a:rPr lang="uk-UA" sz="4400" b="1">
                <a:solidFill>
                  <a:schemeClr val="tx2"/>
                </a:solidFill>
                <a:latin typeface="Monotype Corsiva" pitchFamily="66" charset="0"/>
              </a:rPr>
              <a:t>Чи я знала, ще сповита,</a:t>
            </a:r>
          </a:p>
          <a:p>
            <a:r>
              <a:rPr lang="uk-UA" sz="4400" b="1">
                <a:solidFill>
                  <a:schemeClr val="tx2"/>
                </a:solidFill>
                <a:latin typeface="Monotype Corsiva" pitchFamily="66" charset="0"/>
              </a:rPr>
              <a:t>Що тая цариця –</a:t>
            </a:r>
          </a:p>
          <a:p>
            <a:r>
              <a:rPr lang="uk-UA" sz="4400" b="1">
                <a:solidFill>
                  <a:schemeClr val="tx2"/>
                </a:solidFill>
                <a:latin typeface="Monotype Corsiva" pitchFamily="66" charset="0"/>
              </a:rPr>
              <a:t>Лютий ворог України,</a:t>
            </a:r>
          </a:p>
          <a:p>
            <a:r>
              <a:rPr lang="uk-UA" sz="4400" b="1">
                <a:solidFill>
                  <a:schemeClr val="tx2"/>
                </a:solidFill>
                <a:latin typeface="Monotype Corsiva" pitchFamily="66" charset="0"/>
              </a:rPr>
              <a:t>Голодна вовчиця!</a:t>
            </a:r>
          </a:p>
        </p:txBody>
      </p:sp>
      <p:sp>
        <p:nvSpPr>
          <p:cNvPr id="9" name="Rectangle 2"/>
          <p:cNvSpPr txBox="1">
            <a:spLocks noChangeArrowheads="1"/>
          </p:cNvSpPr>
          <p:nvPr/>
        </p:nvSpPr>
        <p:spPr bwMode="auto">
          <a:xfrm>
            <a:off x="914400" y="5143500"/>
            <a:ext cx="8229600" cy="1143000"/>
          </a:xfrm>
          <a:prstGeom prst="rect">
            <a:avLst/>
          </a:prstGeom>
          <a:noFill/>
          <a:ln w="9525">
            <a:noFill/>
            <a:miter lim="800000"/>
            <a:headEnd/>
            <a:tailEnd/>
          </a:ln>
        </p:spPr>
        <p:txBody>
          <a:bodyPr anchor="ctr"/>
          <a:lstStyle/>
          <a:p>
            <a:pPr algn="ctr"/>
            <a:r>
              <a:rPr lang="uk-UA" sz="4400" b="1" i="1">
                <a:solidFill>
                  <a:srgbClr val="FF0000"/>
                </a:solidFill>
                <a:latin typeface="Forte" pitchFamily="66" charset="0"/>
              </a:rPr>
              <a:t>“Великий льох”</a:t>
            </a:r>
          </a:p>
        </p:txBody>
      </p:sp>
      <p:pic>
        <p:nvPicPr>
          <p:cNvPr id="48135" name="Picture 11">
            <a:hlinkClick r:id="rId3" action="ppaction://hlinksldjump"/>
          </p:cNvPr>
          <p:cNvPicPr>
            <a:picLocks noChangeAspect="1" noChangeArrowheads="1"/>
          </p:cNvPicPr>
          <p:nvPr/>
        </p:nvPicPr>
        <p:blipFill>
          <a:blip r:embed="rId4" cstate="print"/>
          <a:srcRect/>
          <a:stretch>
            <a:fillRect/>
          </a:stretch>
        </p:blipFill>
        <p:spPr bwMode="auto">
          <a:xfrm>
            <a:off x="755650" y="5805488"/>
            <a:ext cx="609600" cy="609600"/>
          </a:xfrm>
          <a:prstGeom prst="rect">
            <a:avLst/>
          </a:prstGeom>
          <a:noFill/>
          <a:ln w="9525">
            <a:noFill/>
            <a:miter lim="800000"/>
            <a:headEnd/>
            <a:tailEnd/>
          </a:ln>
        </p:spPr>
      </p:pic>
      <p:sp>
        <p:nvSpPr>
          <p:cNvPr id="48136" name="AutoShape 12">
            <a:hlinkClick r:id="rId3" action="ppaction://hlinksldjump"/>
          </p:cNvPr>
          <p:cNvSpPr>
            <a:spLocks noChangeArrowheads="1"/>
          </p:cNvSpPr>
          <p:nvPr/>
        </p:nvSpPr>
        <p:spPr bwMode="auto">
          <a:xfrm>
            <a:off x="684213" y="5734050"/>
            <a:ext cx="647700" cy="288925"/>
          </a:xfrm>
          <a:prstGeom prst="leftArrow">
            <a:avLst>
              <a:gd name="adj1" fmla="val 50000"/>
              <a:gd name="adj2" fmla="val 56044"/>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ru-RU"/>
          </a:p>
        </p:txBody>
      </p:sp>
      <p:sp>
        <p:nvSpPr>
          <p:cNvPr id="48137" name="WordArt 13" descr="Бумажный пакет"/>
          <p:cNvSpPr>
            <a:spLocks noChangeArrowheads="1" noChangeShapeType="1" noTextEdit="1"/>
          </p:cNvSpPr>
          <p:nvPr/>
        </p:nvSpPr>
        <p:spPr bwMode="auto">
          <a:xfrm>
            <a:off x="2051050" y="549275"/>
            <a:ext cx="5040313" cy="936625"/>
          </a:xfrm>
          <a:prstGeom prst="rect">
            <a:avLst/>
          </a:prstGeom>
        </p:spPr>
        <p:txBody>
          <a:bodyPr wrap="none" fromWordArt="1">
            <a:prstTxWarp prst="textPlain">
              <a:avLst>
                <a:gd name="adj" fmla="val 50000"/>
              </a:avLst>
            </a:prstTxWarp>
          </a:bodyPr>
          <a:lstStyle/>
          <a:p>
            <a:pPr algn="ctr"/>
            <a:r>
              <a:rPr lang="ru-RU" sz="3600" b="1" kern="10">
                <a:ln w="9525">
                  <a:solidFill>
                    <a:srgbClr val="008000"/>
                  </a:solidFill>
                  <a:round/>
                  <a:headEnd/>
                  <a:tailEnd/>
                </a:ln>
                <a:blipFill dpi="0" rotWithShape="0">
                  <a:blip r:embed="rId5"/>
                  <a:srcRect/>
                  <a:tile tx="0" ty="0" sx="100000" sy="100000" flip="none" algn="tl"/>
                </a:blipFill>
                <a:effectLst>
                  <a:outerShdw dist="563972" dir="14049741" sx="125000" sy="125000" algn="tl" rotWithShape="0">
                    <a:srgbClr val="C7DFD3">
                      <a:alpha val="79999"/>
                    </a:srgbClr>
                  </a:outerShdw>
                </a:effectLst>
                <a:latin typeface="Bookman Old Style"/>
              </a:rPr>
              <a:t>З якого це твору?</a:t>
            </a:r>
          </a:p>
        </p:txBody>
      </p:sp>
      <p:pic>
        <p:nvPicPr>
          <p:cNvPr id="48142" name="Picture 14" descr="book32"/>
          <p:cNvPicPr>
            <a:picLocks noChangeAspect="1" noChangeArrowheads="1" noCrop="1"/>
          </p:cNvPicPr>
          <p:nvPr/>
        </p:nvPicPr>
        <p:blipFill>
          <a:blip r:embed="rId6" cstate="print"/>
          <a:srcRect/>
          <a:stretch>
            <a:fillRect/>
          </a:stretch>
        </p:blipFill>
        <p:spPr bwMode="auto">
          <a:xfrm>
            <a:off x="7596188" y="5337175"/>
            <a:ext cx="1358900" cy="1131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142"/>
                    </p:tgtEl>
                  </p:cond>
                </p:stCondLst>
                <p:endSync evt="end" delay="0">
                  <p:rtn val="all"/>
                </p:endSync>
                <p:childTnLst>
                  <p:par>
                    <p:cTn id="3" fill="hold">
                      <p:stCondLst>
                        <p:cond delay="0"/>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trips(downLeft)">
                                      <p:cBhvr>
                                        <p:cTn id="7" dur="1000"/>
                                        <p:tgtEl>
                                          <p:spTgt spid="9">
                                            <p:txEl>
                                              <p:pRg st="0" end="0"/>
                                            </p:txEl>
                                          </p:spTgt>
                                        </p:tgtEl>
                                      </p:cBhvr>
                                    </p:animEffect>
                                  </p:childTnLst>
                                </p:cTn>
                              </p:par>
                            </p:childTnLst>
                          </p:cTn>
                        </p:par>
                      </p:childTnLst>
                    </p:cTn>
                  </p:par>
                </p:childTnLst>
              </p:cTn>
              <p:nextCondLst>
                <p:cond evt="onClick" delay="0">
                  <p:tgtEl>
                    <p:spTgt spid="48142"/>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ChangeAspect="1" noChangeArrowheads="1"/>
          </p:cNvPicPr>
          <p:nvPr/>
        </p:nvPicPr>
        <p:blipFill>
          <a:blip r:embed="rId2" cstate="print"/>
          <a:srcRect/>
          <a:stretch>
            <a:fillRect/>
          </a:stretch>
        </p:blipFill>
        <p:spPr bwMode="auto">
          <a:xfrm>
            <a:off x="0" y="0"/>
            <a:ext cx="590550" cy="2276475"/>
          </a:xfrm>
          <a:prstGeom prst="rect">
            <a:avLst/>
          </a:prstGeom>
          <a:noFill/>
          <a:ln w="9525">
            <a:noFill/>
            <a:miter lim="800000"/>
            <a:headEnd/>
            <a:tailEnd/>
          </a:ln>
        </p:spPr>
      </p:pic>
      <p:pic>
        <p:nvPicPr>
          <p:cNvPr id="49155" name="Picture 5"/>
          <p:cNvPicPr>
            <a:picLocks noChangeAspect="1" noChangeArrowheads="1"/>
          </p:cNvPicPr>
          <p:nvPr/>
        </p:nvPicPr>
        <p:blipFill>
          <a:blip r:embed="rId2" cstate="print"/>
          <a:srcRect/>
          <a:stretch>
            <a:fillRect/>
          </a:stretch>
        </p:blipFill>
        <p:spPr bwMode="auto">
          <a:xfrm>
            <a:off x="0" y="4581525"/>
            <a:ext cx="590550" cy="2276475"/>
          </a:xfrm>
          <a:prstGeom prst="rect">
            <a:avLst/>
          </a:prstGeom>
          <a:noFill/>
          <a:ln w="9525">
            <a:noFill/>
            <a:miter lim="800000"/>
            <a:headEnd/>
            <a:tailEnd/>
          </a:ln>
        </p:spPr>
      </p:pic>
      <p:pic>
        <p:nvPicPr>
          <p:cNvPr id="49156" name="Picture 6"/>
          <p:cNvPicPr>
            <a:picLocks noChangeAspect="1" noChangeArrowheads="1"/>
          </p:cNvPicPr>
          <p:nvPr/>
        </p:nvPicPr>
        <p:blipFill>
          <a:blip r:embed="rId2" cstate="print"/>
          <a:srcRect/>
          <a:stretch>
            <a:fillRect/>
          </a:stretch>
        </p:blipFill>
        <p:spPr bwMode="auto">
          <a:xfrm>
            <a:off x="0" y="2276475"/>
            <a:ext cx="590550" cy="2305050"/>
          </a:xfrm>
          <a:prstGeom prst="rect">
            <a:avLst/>
          </a:prstGeom>
          <a:noFill/>
          <a:ln w="9525">
            <a:noFill/>
            <a:miter lim="800000"/>
            <a:headEnd/>
            <a:tailEnd/>
          </a:ln>
        </p:spPr>
      </p:pic>
      <p:sp>
        <p:nvSpPr>
          <p:cNvPr id="49157" name="Rectangle 2"/>
          <p:cNvSpPr txBox="1">
            <a:spLocks noChangeArrowheads="1"/>
          </p:cNvSpPr>
          <p:nvPr/>
        </p:nvSpPr>
        <p:spPr bwMode="auto">
          <a:xfrm>
            <a:off x="714375" y="2571750"/>
            <a:ext cx="8229600" cy="1143000"/>
          </a:xfrm>
          <a:prstGeom prst="rect">
            <a:avLst/>
          </a:prstGeom>
          <a:noFill/>
          <a:ln w="9525">
            <a:noFill/>
            <a:miter lim="800000"/>
            <a:headEnd/>
            <a:tailEnd/>
          </a:ln>
        </p:spPr>
        <p:txBody>
          <a:bodyPr anchor="ctr"/>
          <a:lstStyle/>
          <a:p>
            <a:r>
              <a:rPr lang="uk-UA" sz="4400" b="1">
                <a:solidFill>
                  <a:schemeClr val="tx2"/>
                </a:solidFill>
                <a:latin typeface="Monotype Corsiva" pitchFamily="66" charset="0"/>
              </a:rPr>
              <a:t>Доборолась Україна</a:t>
            </a:r>
          </a:p>
          <a:p>
            <a:r>
              <a:rPr lang="uk-UA" sz="4400" b="1">
                <a:solidFill>
                  <a:schemeClr val="tx2"/>
                </a:solidFill>
                <a:latin typeface="Monotype Corsiva" pitchFamily="66" charset="0"/>
              </a:rPr>
              <a:t>До самого краю</a:t>
            </a:r>
          </a:p>
          <a:p>
            <a:r>
              <a:rPr lang="uk-UA" sz="4400" b="1">
                <a:solidFill>
                  <a:schemeClr val="tx2"/>
                </a:solidFill>
                <a:latin typeface="Monotype Corsiva" pitchFamily="66" charset="0"/>
              </a:rPr>
              <a:t>Гірше ляха свої діти</a:t>
            </a:r>
          </a:p>
          <a:p>
            <a:r>
              <a:rPr lang="uk-UA" sz="4400" b="1">
                <a:solidFill>
                  <a:schemeClr val="tx2"/>
                </a:solidFill>
                <a:latin typeface="Monotype Corsiva" pitchFamily="66" charset="0"/>
              </a:rPr>
              <a:t>Її розпинають.</a:t>
            </a:r>
          </a:p>
        </p:txBody>
      </p:sp>
      <p:sp>
        <p:nvSpPr>
          <p:cNvPr id="9" name="Rectangle 2"/>
          <p:cNvSpPr txBox="1">
            <a:spLocks noChangeArrowheads="1"/>
          </p:cNvSpPr>
          <p:nvPr/>
        </p:nvSpPr>
        <p:spPr bwMode="auto">
          <a:xfrm>
            <a:off x="914400" y="5143500"/>
            <a:ext cx="8229600" cy="1143000"/>
          </a:xfrm>
          <a:prstGeom prst="rect">
            <a:avLst/>
          </a:prstGeom>
          <a:noFill/>
          <a:ln w="9525">
            <a:noFill/>
            <a:miter lim="800000"/>
            <a:headEnd/>
            <a:tailEnd/>
          </a:ln>
        </p:spPr>
        <p:txBody>
          <a:bodyPr anchor="ctr"/>
          <a:lstStyle/>
          <a:p>
            <a:pPr algn="ctr"/>
            <a:r>
              <a:rPr lang="uk-UA" sz="4400" b="1" i="1">
                <a:solidFill>
                  <a:srgbClr val="FF0000"/>
                </a:solidFill>
                <a:latin typeface="Forte" pitchFamily="66" charset="0"/>
              </a:rPr>
              <a:t>“І мертвим, і живим…”</a:t>
            </a:r>
          </a:p>
        </p:txBody>
      </p:sp>
      <p:pic>
        <p:nvPicPr>
          <p:cNvPr id="49159" name="Picture 11">
            <a:hlinkClick r:id="rId3" action="ppaction://hlinksldjump"/>
          </p:cNvPr>
          <p:cNvPicPr>
            <a:picLocks noChangeAspect="1" noChangeArrowheads="1"/>
          </p:cNvPicPr>
          <p:nvPr/>
        </p:nvPicPr>
        <p:blipFill>
          <a:blip r:embed="rId4" cstate="print"/>
          <a:srcRect/>
          <a:stretch>
            <a:fillRect/>
          </a:stretch>
        </p:blipFill>
        <p:spPr bwMode="auto">
          <a:xfrm>
            <a:off x="755650" y="5805488"/>
            <a:ext cx="609600" cy="609600"/>
          </a:xfrm>
          <a:prstGeom prst="rect">
            <a:avLst/>
          </a:prstGeom>
          <a:noFill/>
          <a:ln w="9525">
            <a:noFill/>
            <a:miter lim="800000"/>
            <a:headEnd/>
            <a:tailEnd/>
          </a:ln>
        </p:spPr>
      </p:pic>
      <p:sp>
        <p:nvSpPr>
          <p:cNvPr id="49160" name="AutoShape 12">
            <a:hlinkClick r:id="rId3" action="ppaction://hlinksldjump"/>
          </p:cNvPr>
          <p:cNvSpPr>
            <a:spLocks noChangeArrowheads="1"/>
          </p:cNvSpPr>
          <p:nvPr/>
        </p:nvSpPr>
        <p:spPr bwMode="auto">
          <a:xfrm>
            <a:off x="684213" y="5734050"/>
            <a:ext cx="647700" cy="288925"/>
          </a:xfrm>
          <a:prstGeom prst="leftArrow">
            <a:avLst>
              <a:gd name="adj1" fmla="val 50000"/>
              <a:gd name="adj2" fmla="val 56044"/>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ru-RU"/>
          </a:p>
        </p:txBody>
      </p:sp>
      <p:sp>
        <p:nvSpPr>
          <p:cNvPr id="49161" name="WordArt 13" descr="Бумажный пакет"/>
          <p:cNvSpPr>
            <a:spLocks noChangeArrowheads="1" noChangeShapeType="1" noTextEdit="1"/>
          </p:cNvSpPr>
          <p:nvPr/>
        </p:nvSpPr>
        <p:spPr bwMode="auto">
          <a:xfrm>
            <a:off x="2051050" y="549275"/>
            <a:ext cx="5040313" cy="936625"/>
          </a:xfrm>
          <a:prstGeom prst="rect">
            <a:avLst/>
          </a:prstGeom>
        </p:spPr>
        <p:txBody>
          <a:bodyPr wrap="none" fromWordArt="1">
            <a:prstTxWarp prst="textPlain">
              <a:avLst>
                <a:gd name="adj" fmla="val 50000"/>
              </a:avLst>
            </a:prstTxWarp>
          </a:bodyPr>
          <a:lstStyle/>
          <a:p>
            <a:pPr algn="ctr"/>
            <a:r>
              <a:rPr lang="ru-RU" sz="3600" b="1" kern="10">
                <a:ln w="9525">
                  <a:solidFill>
                    <a:srgbClr val="008000"/>
                  </a:solidFill>
                  <a:round/>
                  <a:headEnd/>
                  <a:tailEnd/>
                </a:ln>
                <a:blipFill dpi="0" rotWithShape="0">
                  <a:blip r:embed="rId5"/>
                  <a:srcRect/>
                  <a:tile tx="0" ty="0" sx="100000" sy="100000" flip="none" algn="tl"/>
                </a:blipFill>
                <a:effectLst>
                  <a:outerShdw dist="563972" dir="14049741" sx="125000" sy="125000" algn="tl" rotWithShape="0">
                    <a:srgbClr val="C7DFD3">
                      <a:alpha val="79999"/>
                    </a:srgbClr>
                  </a:outerShdw>
                </a:effectLst>
                <a:latin typeface="Bookman Old Style"/>
              </a:rPr>
              <a:t>З якого це твору?</a:t>
            </a:r>
          </a:p>
        </p:txBody>
      </p:sp>
      <p:pic>
        <p:nvPicPr>
          <p:cNvPr id="49166" name="Picture 14" descr="book32"/>
          <p:cNvPicPr>
            <a:picLocks noChangeAspect="1" noChangeArrowheads="1" noCrop="1"/>
          </p:cNvPicPr>
          <p:nvPr/>
        </p:nvPicPr>
        <p:blipFill>
          <a:blip r:embed="rId6" cstate="print"/>
          <a:srcRect/>
          <a:stretch>
            <a:fillRect/>
          </a:stretch>
        </p:blipFill>
        <p:spPr bwMode="auto">
          <a:xfrm>
            <a:off x="7596188" y="5337175"/>
            <a:ext cx="1358900" cy="1131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166"/>
                    </p:tgtEl>
                  </p:cond>
                </p:stCondLst>
                <p:endSync evt="end" delay="0">
                  <p:rtn val="all"/>
                </p:endSync>
                <p:childTnLst>
                  <p:par>
                    <p:cTn id="3" fill="hold">
                      <p:stCondLst>
                        <p:cond delay="0"/>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trips(downLeft)">
                                      <p:cBhvr>
                                        <p:cTn id="7" dur="1000"/>
                                        <p:tgtEl>
                                          <p:spTgt spid="9">
                                            <p:txEl>
                                              <p:pRg st="0" end="0"/>
                                            </p:txEl>
                                          </p:spTgt>
                                        </p:tgtEl>
                                      </p:cBhvr>
                                    </p:animEffect>
                                  </p:childTnLst>
                                </p:cTn>
                              </p:par>
                            </p:childTnLst>
                          </p:cTn>
                        </p:par>
                      </p:childTnLst>
                    </p:cTn>
                  </p:par>
                </p:childTnLst>
              </p:cTn>
              <p:nextCondLst>
                <p:cond evt="onClick" delay="0">
                  <p:tgtEl>
                    <p:spTgt spid="49166"/>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2" cstate="print"/>
          <a:srcRect/>
          <a:stretch>
            <a:fillRect/>
          </a:stretch>
        </p:blipFill>
        <p:spPr bwMode="auto">
          <a:xfrm>
            <a:off x="0" y="0"/>
            <a:ext cx="590550" cy="2276475"/>
          </a:xfrm>
          <a:prstGeom prst="rect">
            <a:avLst/>
          </a:prstGeom>
          <a:noFill/>
          <a:ln w="9525">
            <a:noFill/>
            <a:miter lim="800000"/>
            <a:headEnd/>
            <a:tailEnd/>
          </a:ln>
        </p:spPr>
      </p:pic>
      <p:pic>
        <p:nvPicPr>
          <p:cNvPr id="50179" name="Picture 6"/>
          <p:cNvPicPr>
            <a:picLocks noChangeAspect="1" noChangeArrowheads="1"/>
          </p:cNvPicPr>
          <p:nvPr/>
        </p:nvPicPr>
        <p:blipFill>
          <a:blip r:embed="rId2" cstate="print"/>
          <a:srcRect/>
          <a:stretch>
            <a:fillRect/>
          </a:stretch>
        </p:blipFill>
        <p:spPr bwMode="auto">
          <a:xfrm>
            <a:off x="0" y="4581525"/>
            <a:ext cx="590550" cy="2276475"/>
          </a:xfrm>
          <a:prstGeom prst="rect">
            <a:avLst/>
          </a:prstGeom>
          <a:noFill/>
          <a:ln w="9525">
            <a:noFill/>
            <a:miter lim="800000"/>
            <a:headEnd/>
            <a:tailEnd/>
          </a:ln>
        </p:spPr>
      </p:pic>
      <p:pic>
        <p:nvPicPr>
          <p:cNvPr id="50180" name="Picture 7"/>
          <p:cNvPicPr>
            <a:picLocks noChangeAspect="1" noChangeArrowheads="1"/>
          </p:cNvPicPr>
          <p:nvPr/>
        </p:nvPicPr>
        <p:blipFill>
          <a:blip r:embed="rId2" cstate="print"/>
          <a:srcRect/>
          <a:stretch>
            <a:fillRect/>
          </a:stretch>
        </p:blipFill>
        <p:spPr bwMode="auto">
          <a:xfrm>
            <a:off x="0" y="2276475"/>
            <a:ext cx="590550" cy="2305050"/>
          </a:xfrm>
          <a:prstGeom prst="rect">
            <a:avLst/>
          </a:prstGeom>
          <a:noFill/>
          <a:ln w="9525">
            <a:noFill/>
            <a:miter lim="800000"/>
            <a:headEnd/>
            <a:tailEnd/>
          </a:ln>
        </p:spPr>
      </p:pic>
      <p:sp>
        <p:nvSpPr>
          <p:cNvPr id="8200" name="WordArt 28" descr="lines5"/>
          <p:cNvSpPr>
            <a:spLocks noChangeArrowheads="1" noChangeShapeType="1" noTextEdit="1"/>
          </p:cNvSpPr>
          <p:nvPr/>
        </p:nvSpPr>
        <p:spPr bwMode="auto">
          <a:xfrm>
            <a:off x="1331913" y="836613"/>
            <a:ext cx="6408737" cy="2376487"/>
          </a:xfrm>
          <a:prstGeom prst="rect">
            <a:avLst/>
          </a:prstGeom>
        </p:spPr>
        <p:txBody>
          <a:bodyPr wrap="none" fromWordArt="1">
            <a:prstTxWarp prst="textPlain">
              <a:avLst>
                <a:gd name="adj" fmla="val 50000"/>
              </a:avLst>
            </a:prstTxWarp>
          </a:bodyPr>
          <a:lstStyle/>
          <a:p>
            <a:pPr algn="ctr"/>
            <a:r>
              <a:rPr lang="ru-RU" sz="3600" b="1" i="1" kern="10" normalizeH="1">
                <a:ln w="28575">
                  <a:solidFill>
                    <a:srgbClr val="FF0000"/>
                  </a:solidFill>
                  <a:round/>
                  <a:headEnd/>
                  <a:tailEnd/>
                </a:ln>
                <a:blipFill dpi="0" rotWithShape="0">
                  <a:blip r:embed="rId3"/>
                  <a:srcRect/>
                  <a:stretch>
                    <a:fillRect/>
                  </a:stretch>
                </a:blipFill>
                <a:effectLst>
                  <a:prstShdw prst="shdw13" dist="53882" dir="13500000">
                    <a:srgbClr val="C0C0C0">
                      <a:alpha val="50000"/>
                    </a:srgbClr>
                  </a:prstShdw>
                </a:effectLst>
                <a:latin typeface="Cambria"/>
              </a:rPr>
              <a:t>3 </a:t>
            </a:r>
          </a:p>
          <a:p>
            <a:pPr algn="ctr"/>
            <a:r>
              <a:rPr lang="ru-RU" sz="3600" b="1" i="1" kern="10" normalizeH="1">
                <a:ln w="28575">
                  <a:solidFill>
                    <a:srgbClr val="FF0000"/>
                  </a:solidFill>
                  <a:round/>
                  <a:headEnd/>
                  <a:tailEnd/>
                </a:ln>
                <a:blipFill dpi="0" rotWithShape="0">
                  <a:blip r:embed="rId3"/>
                  <a:srcRect/>
                  <a:stretch>
                    <a:fillRect/>
                  </a:stretch>
                </a:blipFill>
                <a:effectLst>
                  <a:prstShdw prst="shdw13" dist="53882" dir="13500000">
                    <a:srgbClr val="C0C0C0">
                      <a:alpha val="50000"/>
                    </a:srgbClr>
                  </a:prstShdw>
                </a:effectLst>
                <a:latin typeface="Cambria"/>
              </a:rPr>
              <a:t>р а у н д</a:t>
            </a:r>
          </a:p>
        </p:txBody>
      </p:sp>
      <p:sp>
        <p:nvSpPr>
          <p:cNvPr id="50182" name="Rectangle 9"/>
          <p:cNvSpPr>
            <a:spLocks noGrp="1" noChangeArrowheads="1"/>
          </p:cNvSpPr>
          <p:nvPr>
            <p:ph type="title"/>
          </p:nvPr>
        </p:nvSpPr>
        <p:spPr>
          <a:xfrm>
            <a:off x="684213" y="4221163"/>
            <a:ext cx="8229600" cy="1439862"/>
          </a:xfrm>
        </p:spPr>
        <p:txBody>
          <a:bodyPr/>
          <a:lstStyle/>
          <a:p>
            <a:pPr algn="just" eaLnBrk="1" hangingPunct="1"/>
            <a:r>
              <a:rPr lang="uk-UA" sz="2400" b="1" i="1" smtClean="0">
                <a:latin typeface="Brush Script MT" pitchFamily="66" charset="0"/>
              </a:rPr>
              <a:t>Умови 3 раунду. Два півфіналісти </a:t>
            </a:r>
            <a:r>
              <a:rPr lang="uk-UA" sz="2400" b="1" i="1" smtClean="0">
                <a:solidFill>
                  <a:schemeClr val="tx1"/>
                </a:solidFill>
                <a:latin typeface="Brush Script MT" pitchFamily="66" charset="0"/>
              </a:rPr>
              <a:t>за три хвилини написати, які події в житті Шевченка відбулися у вказані роки</a:t>
            </a:r>
            <a:endParaRPr lang="ru-RU" sz="2400" b="1" i="1" smtClean="0">
              <a:solidFill>
                <a:schemeClr val="tx1"/>
              </a:solidFill>
              <a:latin typeface="Brush Script MT"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200"/>
                                        </p:tgtEl>
                                        <p:attrNameLst>
                                          <p:attrName>style.visibility</p:attrName>
                                        </p:attrNameLst>
                                      </p:cBhvr>
                                      <p:to>
                                        <p:strVal val="visible"/>
                                      </p:to>
                                    </p:set>
                                    <p:anim calcmode="lin" valueType="num">
                                      <p:cBhvr>
                                        <p:cTn id="7" dur="3000" fill="hold"/>
                                        <p:tgtEl>
                                          <p:spTgt spid="8200"/>
                                        </p:tgtEl>
                                        <p:attrNameLst>
                                          <p:attrName>ppt_w</p:attrName>
                                        </p:attrNameLst>
                                      </p:cBhvr>
                                      <p:tavLst>
                                        <p:tav tm="0">
                                          <p:val>
                                            <p:fltVal val="0"/>
                                          </p:val>
                                        </p:tav>
                                        <p:tav tm="100000">
                                          <p:val>
                                            <p:strVal val="#ppt_w"/>
                                          </p:val>
                                        </p:tav>
                                      </p:tavLst>
                                    </p:anim>
                                    <p:anim calcmode="lin" valueType="num">
                                      <p:cBhvr>
                                        <p:cTn id="8" dur="3000" fill="hold"/>
                                        <p:tgtEl>
                                          <p:spTgt spid="8200"/>
                                        </p:tgtEl>
                                        <p:attrNameLst>
                                          <p:attrName>ppt_h</p:attrName>
                                        </p:attrNameLst>
                                      </p:cBhvr>
                                      <p:tavLst>
                                        <p:tav tm="0">
                                          <p:val>
                                            <p:fltVal val="0"/>
                                          </p:val>
                                        </p:tav>
                                        <p:tav tm="100000">
                                          <p:val>
                                            <p:strVal val="#ppt_h"/>
                                          </p:val>
                                        </p:tav>
                                      </p:tavLst>
                                    </p:anim>
                                    <p:animEffect transition="in" filter="fade">
                                      <p:cBhvr>
                                        <p:cTn id="9" dur="3000"/>
                                        <p:tgtEl>
                                          <p:spTgt spid="8200"/>
                                        </p:tgtEl>
                                      </p:cBhvr>
                                    </p:animEffect>
                                  </p:childTnLst>
                                </p:cTn>
                              </p:par>
                            </p:childTnLst>
                          </p:cTn>
                        </p:par>
                        <p:par>
                          <p:cTn id="10" fill="hold">
                            <p:stCondLst>
                              <p:cond delay="3000"/>
                            </p:stCondLst>
                            <p:childTnLst>
                              <p:par>
                                <p:cTn id="11" presetID="64" presetClass="path" presetSubtype="0" accel="50000" decel="50000" fill="hold" grpId="1" nodeType="afterEffect">
                                  <p:stCondLst>
                                    <p:cond delay="0"/>
                                  </p:stCondLst>
                                  <p:childTnLst>
                                    <p:animMotion origin="layout" path="M -1.11111E-6 -3.01874E-6 L -1.11111E-6 -0.27272 " pathEditMode="relative" rAng="0" ptsTypes="AA">
                                      <p:cBhvr>
                                        <p:cTn id="12" dur="2000" fill="hold"/>
                                        <p:tgtEl>
                                          <p:spTgt spid="8200"/>
                                        </p:tgtEl>
                                        <p:attrNameLst>
                                          <p:attrName>ppt_x</p:attrName>
                                          <p:attrName>ppt_y</p:attrName>
                                        </p:attrNameLst>
                                      </p:cBhvr>
                                      <p:rCtr x="0" y="-1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animBg="1"/>
      <p:bldP spid="8200"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ChangeArrowheads="1"/>
          </p:cNvSpPr>
          <p:nvPr/>
        </p:nvSpPr>
        <p:spPr bwMode="auto">
          <a:xfrm>
            <a:off x="-828675" y="1728788"/>
            <a:ext cx="10801350" cy="2014537"/>
          </a:xfrm>
          <a:prstGeom prst="rect">
            <a:avLst/>
          </a:prstGeom>
          <a:noFill/>
          <a:ln w="9525">
            <a:noFill/>
            <a:miter lim="800000"/>
            <a:headEnd/>
            <a:tailEnd/>
          </a:ln>
          <a:effectLst>
            <a:prstShdw prst="shdw13" dist="53882" dir="13500000">
              <a:schemeClr val="bg2">
                <a:alpha val="50000"/>
              </a:schemeClr>
            </a:prstShdw>
          </a:effectLst>
        </p:spPr>
        <p:txBody>
          <a:bodyPr anchor="ctr">
            <a:spAutoFit/>
          </a:bodyPr>
          <a:lstStyle/>
          <a:p>
            <a:pPr algn="ctr"/>
            <a:endParaRPr lang="uk-UA"/>
          </a:p>
          <a:p>
            <a:pPr algn="ctr"/>
            <a:endParaRPr lang="uk-UA"/>
          </a:p>
          <a:p>
            <a:pPr algn="ctr"/>
            <a:endParaRPr lang="uk-UA"/>
          </a:p>
          <a:p>
            <a:pPr algn="ctr"/>
            <a:endParaRPr lang="uk-UA"/>
          </a:p>
          <a:p>
            <a:pPr algn="ctr"/>
            <a:endParaRPr lang="uk-UA"/>
          </a:p>
          <a:p>
            <a:pPr algn="ctr"/>
            <a:endParaRPr lang="uk-UA"/>
          </a:p>
          <a:p>
            <a:pPr algn="ctr"/>
            <a:endParaRPr lang="uk-UA"/>
          </a:p>
        </p:txBody>
      </p:sp>
      <p:sp>
        <p:nvSpPr>
          <p:cNvPr id="51203" name="Rectangle 5"/>
          <p:cNvSpPr>
            <a:spLocks noGrp="1" noChangeArrowheads="1"/>
          </p:cNvSpPr>
          <p:nvPr>
            <p:ph type="title"/>
          </p:nvPr>
        </p:nvSpPr>
        <p:spPr/>
        <p:txBody>
          <a:bodyPr/>
          <a:lstStyle/>
          <a:p>
            <a:r>
              <a:rPr lang="uk-UA" sz="2400" b="1" i="1" smtClean="0">
                <a:solidFill>
                  <a:schemeClr val="tx1"/>
                </a:solidFill>
                <a:latin typeface="Bookman Old Style" pitchFamily="18" charset="0"/>
              </a:rPr>
              <a:t>За три хвилини написати, які події в житті Шевченка відбулися у вказані роки.</a:t>
            </a:r>
            <a:r>
              <a:rPr lang="ru-RU" sz="2400" b="1" i="1" smtClean="0">
                <a:solidFill>
                  <a:schemeClr val="tx1"/>
                </a:solidFill>
                <a:latin typeface="Bookman Old Style" pitchFamily="18" charset="0"/>
              </a:rPr>
              <a:t/>
            </a:r>
            <a:br>
              <a:rPr lang="ru-RU" sz="2400" b="1" i="1" smtClean="0">
                <a:solidFill>
                  <a:schemeClr val="tx1"/>
                </a:solidFill>
                <a:latin typeface="Bookman Old Style" pitchFamily="18" charset="0"/>
              </a:rPr>
            </a:br>
            <a:endParaRPr lang="ru-RU" sz="2400" b="1" i="1" smtClean="0">
              <a:solidFill>
                <a:schemeClr val="tx1"/>
              </a:solidFill>
              <a:latin typeface="Bookman Old Style" pitchFamily="18" charset="0"/>
            </a:endParaRPr>
          </a:p>
        </p:txBody>
      </p:sp>
      <p:sp>
        <p:nvSpPr>
          <p:cNvPr id="63494" name="Rectangle 6"/>
          <p:cNvSpPr>
            <a:spLocks noGrp="1" noChangeArrowheads="1"/>
          </p:cNvSpPr>
          <p:nvPr>
            <p:ph type="body" idx="1"/>
          </p:nvPr>
        </p:nvSpPr>
        <p:spPr>
          <a:xfrm>
            <a:off x="457200" y="1268413"/>
            <a:ext cx="8686800" cy="5329237"/>
          </a:xfrm>
        </p:spPr>
        <p:txBody>
          <a:bodyPr/>
          <a:lstStyle/>
          <a:p>
            <a:pPr>
              <a:lnSpc>
                <a:spcPct val="140000"/>
              </a:lnSpc>
              <a:buFontTx/>
              <a:buNone/>
              <a:defRPr/>
            </a:pPr>
            <a:r>
              <a:rPr lang="uk-UA" sz="2400" b="1" i="1" smtClean="0">
                <a:solidFill>
                  <a:srgbClr val="FF0000"/>
                </a:solidFill>
                <a:effectLst>
                  <a:outerShdw blurRad="38100" dist="38100" dir="2700000" algn="tl">
                    <a:srgbClr val="000000"/>
                  </a:outerShdw>
                </a:effectLst>
                <a:latin typeface="Bookman Old Style" pitchFamily="18" charset="0"/>
              </a:rPr>
              <a:t>1814р</a:t>
            </a:r>
            <a:r>
              <a:rPr lang="uk-UA" sz="2400" b="1" smtClean="0">
                <a:latin typeface="Bookman Old Style" pitchFamily="18" charset="0"/>
              </a:rPr>
              <a:t>. – 		народився в с. Моринцях</a:t>
            </a:r>
          </a:p>
          <a:p>
            <a:pPr>
              <a:lnSpc>
                <a:spcPct val="140000"/>
              </a:lnSpc>
              <a:buFontTx/>
              <a:buNone/>
              <a:defRPr/>
            </a:pPr>
            <a:r>
              <a:rPr lang="uk-UA" sz="2400" b="1" i="1" smtClean="0">
                <a:solidFill>
                  <a:srgbClr val="FF0000"/>
                </a:solidFill>
                <a:effectLst>
                  <a:outerShdw blurRad="38100" dist="38100" dir="2700000" algn="tl">
                    <a:srgbClr val="000000"/>
                  </a:outerShdw>
                </a:effectLst>
                <a:latin typeface="Bookman Old Style" pitchFamily="18" charset="0"/>
              </a:rPr>
              <a:t>1831р</a:t>
            </a:r>
            <a:r>
              <a:rPr lang="uk-UA" sz="2400" b="1" smtClean="0">
                <a:latin typeface="Bookman Old Style" pitchFamily="18" charset="0"/>
              </a:rPr>
              <a:t>. – 		приїхав до Петербурга</a:t>
            </a:r>
            <a:endParaRPr lang="ru-RU" sz="2400" b="1" smtClean="0">
              <a:latin typeface="Bookman Old Style" pitchFamily="18" charset="0"/>
            </a:endParaRPr>
          </a:p>
          <a:p>
            <a:pPr>
              <a:lnSpc>
                <a:spcPct val="140000"/>
              </a:lnSpc>
              <a:buFontTx/>
              <a:buNone/>
              <a:defRPr/>
            </a:pPr>
            <a:r>
              <a:rPr lang="uk-UA" sz="2400" b="1" i="1" smtClean="0">
                <a:solidFill>
                  <a:srgbClr val="FF0000"/>
                </a:solidFill>
                <a:effectLst>
                  <a:outerShdw blurRad="38100" dist="38100" dir="2700000" algn="tl">
                    <a:srgbClr val="000000"/>
                  </a:outerShdw>
                </a:effectLst>
                <a:latin typeface="Bookman Old Style" pitchFamily="18" charset="0"/>
              </a:rPr>
              <a:t>1838р</a:t>
            </a:r>
            <a:r>
              <a:rPr lang="uk-UA" sz="2400" b="1" smtClean="0">
                <a:latin typeface="Bookman Old Style" pitchFamily="18" charset="0"/>
              </a:rPr>
              <a:t>. – 		викуплений з кріпацтва</a:t>
            </a:r>
            <a:endParaRPr lang="ru-RU" sz="2400" b="1" smtClean="0">
              <a:latin typeface="Bookman Old Style" pitchFamily="18" charset="0"/>
            </a:endParaRPr>
          </a:p>
          <a:p>
            <a:pPr>
              <a:lnSpc>
                <a:spcPct val="140000"/>
              </a:lnSpc>
              <a:buFontTx/>
              <a:buNone/>
              <a:defRPr/>
            </a:pPr>
            <a:r>
              <a:rPr lang="uk-UA" sz="2400" b="1" i="1" smtClean="0">
                <a:solidFill>
                  <a:srgbClr val="FF0000"/>
                </a:solidFill>
                <a:effectLst>
                  <a:outerShdw blurRad="38100" dist="38100" dir="2700000" algn="tl">
                    <a:srgbClr val="000000"/>
                  </a:outerShdw>
                </a:effectLst>
                <a:latin typeface="Bookman Old Style" pitchFamily="18" charset="0"/>
              </a:rPr>
              <a:t>1840р</a:t>
            </a:r>
            <a:r>
              <a:rPr lang="uk-UA" sz="2400" b="1" smtClean="0">
                <a:latin typeface="Bookman Old Style" pitchFamily="18" charset="0"/>
              </a:rPr>
              <a:t>. – 		виходить «Кобзар»</a:t>
            </a:r>
            <a:endParaRPr lang="ru-RU" sz="2400" b="1" smtClean="0">
              <a:latin typeface="Bookman Old Style" pitchFamily="18" charset="0"/>
            </a:endParaRPr>
          </a:p>
          <a:p>
            <a:pPr>
              <a:lnSpc>
                <a:spcPct val="140000"/>
              </a:lnSpc>
              <a:buFontTx/>
              <a:buNone/>
              <a:defRPr/>
            </a:pPr>
            <a:r>
              <a:rPr lang="uk-UA" sz="2400" b="1" i="1" smtClean="0">
                <a:solidFill>
                  <a:srgbClr val="FF0000"/>
                </a:solidFill>
                <a:effectLst>
                  <a:outerShdw blurRad="38100" dist="38100" dir="2700000" algn="tl">
                    <a:srgbClr val="000000"/>
                  </a:outerShdw>
                </a:effectLst>
                <a:latin typeface="Bookman Old Style" pitchFamily="18" charset="0"/>
              </a:rPr>
              <a:t>1845р</a:t>
            </a:r>
            <a:r>
              <a:rPr lang="uk-UA" sz="2400" b="1" smtClean="0">
                <a:latin typeface="Bookman Old Style" pitchFamily="18" charset="0"/>
              </a:rPr>
              <a:t>. – 		пише «Заповіт»</a:t>
            </a:r>
            <a:endParaRPr lang="ru-RU" sz="2400" b="1" smtClean="0">
              <a:latin typeface="Bookman Old Style" pitchFamily="18" charset="0"/>
            </a:endParaRPr>
          </a:p>
          <a:p>
            <a:pPr>
              <a:lnSpc>
                <a:spcPct val="140000"/>
              </a:lnSpc>
              <a:buFontTx/>
              <a:buNone/>
              <a:defRPr/>
            </a:pPr>
            <a:r>
              <a:rPr lang="uk-UA" sz="2400" b="1" i="1" smtClean="0">
                <a:solidFill>
                  <a:srgbClr val="FF0000"/>
                </a:solidFill>
                <a:effectLst>
                  <a:outerShdw blurRad="38100" dist="38100" dir="2700000" algn="tl">
                    <a:srgbClr val="000000"/>
                  </a:outerShdw>
                </a:effectLst>
                <a:latin typeface="Bookman Old Style" pitchFamily="18" charset="0"/>
              </a:rPr>
              <a:t>1847р</a:t>
            </a:r>
            <a:r>
              <a:rPr lang="uk-UA" sz="2400" b="1" smtClean="0">
                <a:latin typeface="Bookman Old Style" pitchFamily="18" charset="0"/>
              </a:rPr>
              <a:t>. – 		заарештований</a:t>
            </a:r>
            <a:endParaRPr lang="ru-RU" sz="2400" b="1" smtClean="0">
              <a:latin typeface="Bookman Old Style" pitchFamily="18" charset="0"/>
            </a:endParaRPr>
          </a:p>
          <a:p>
            <a:pPr>
              <a:lnSpc>
                <a:spcPct val="140000"/>
              </a:lnSpc>
              <a:buFontTx/>
              <a:buNone/>
              <a:defRPr/>
            </a:pPr>
            <a:r>
              <a:rPr lang="uk-UA" sz="2400" b="1" i="1" smtClean="0">
                <a:solidFill>
                  <a:srgbClr val="FF0000"/>
                </a:solidFill>
                <a:effectLst>
                  <a:outerShdw blurRad="38100" dist="38100" dir="2700000" algn="tl">
                    <a:srgbClr val="000000"/>
                  </a:outerShdw>
                </a:effectLst>
                <a:latin typeface="Bookman Old Style" pitchFamily="18" charset="0"/>
              </a:rPr>
              <a:t>1857р</a:t>
            </a:r>
            <a:r>
              <a:rPr lang="uk-UA" sz="2400" b="1" smtClean="0">
                <a:latin typeface="Bookman Old Style" pitchFamily="18" charset="0"/>
              </a:rPr>
              <a:t>. – 		закінчується період заслання</a:t>
            </a:r>
            <a:endParaRPr lang="ru-RU" sz="2400" b="1" smtClean="0">
              <a:latin typeface="Bookman Old Style" pitchFamily="18" charset="0"/>
            </a:endParaRPr>
          </a:p>
          <a:p>
            <a:pPr>
              <a:lnSpc>
                <a:spcPct val="140000"/>
              </a:lnSpc>
              <a:buFontTx/>
              <a:buNone/>
              <a:defRPr/>
            </a:pPr>
            <a:r>
              <a:rPr lang="uk-UA" sz="2400" b="1" i="1" smtClean="0">
                <a:solidFill>
                  <a:srgbClr val="FF0000"/>
                </a:solidFill>
                <a:effectLst>
                  <a:outerShdw blurRad="38100" dist="38100" dir="2700000" algn="tl">
                    <a:srgbClr val="000000"/>
                  </a:outerShdw>
                </a:effectLst>
                <a:latin typeface="Bookman Old Style" pitchFamily="18" charset="0"/>
              </a:rPr>
              <a:t>1860р</a:t>
            </a:r>
            <a:r>
              <a:rPr lang="uk-UA" sz="2400" b="1" smtClean="0">
                <a:latin typeface="Bookman Old Style" pitchFamily="18" charset="0"/>
              </a:rPr>
              <a:t>. – 		присвоюється звання академіка</a:t>
            </a:r>
            <a:endParaRPr lang="ru-RU" sz="2400" b="1" smtClean="0">
              <a:latin typeface="Bookman Old Style" pitchFamily="18" charset="0"/>
            </a:endParaRPr>
          </a:p>
          <a:p>
            <a:pPr>
              <a:lnSpc>
                <a:spcPct val="140000"/>
              </a:lnSpc>
              <a:buFontTx/>
              <a:buNone/>
              <a:defRPr/>
            </a:pPr>
            <a:r>
              <a:rPr lang="uk-UA" sz="2400" b="1" i="1" smtClean="0">
                <a:solidFill>
                  <a:srgbClr val="FF0000"/>
                </a:solidFill>
                <a:effectLst>
                  <a:outerShdw blurRad="38100" dist="38100" dir="2700000" algn="tl">
                    <a:srgbClr val="000000"/>
                  </a:outerShdw>
                </a:effectLst>
                <a:latin typeface="Bookman Old Style" pitchFamily="18" charset="0"/>
              </a:rPr>
              <a:t>1861р</a:t>
            </a:r>
            <a:r>
              <a:rPr lang="uk-UA" sz="2400" b="1" smtClean="0">
                <a:latin typeface="Bookman Old Style" pitchFamily="18" charset="0"/>
              </a:rPr>
              <a:t>. – 		помер у Петербурзі</a:t>
            </a:r>
          </a:p>
          <a:p>
            <a:pPr>
              <a:lnSpc>
                <a:spcPct val="90000"/>
              </a:lnSpc>
              <a:defRPr/>
            </a:pPr>
            <a:endParaRPr lang="ru-RU" sz="2400" b="1" smtClean="0">
              <a:latin typeface="Bookman Old Style" pitchFamily="18" charset="0"/>
            </a:endParaRPr>
          </a:p>
        </p:txBody>
      </p:sp>
      <p:sp>
        <p:nvSpPr>
          <p:cNvPr id="51205" name="Rectangle 8"/>
          <p:cNvSpPr>
            <a:spLocks noChangeArrowheads="1"/>
          </p:cNvSpPr>
          <p:nvPr/>
        </p:nvSpPr>
        <p:spPr bwMode="auto">
          <a:xfrm>
            <a:off x="4716463" y="1989138"/>
            <a:ext cx="4038600" cy="315912"/>
          </a:xfrm>
          <a:prstGeom prst="rect">
            <a:avLst/>
          </a:prstGeom>
          <a:noFill/>
          <a:ln w="9525">
            <a:noFill/>
            <a:miter lim="800000"/>
            <a:headEnd/>
            <a:tailEnd/>
          </a:ln>
        </p:spPr>
        <p:txBody>
          <a:bodyPr/>
          <a:lstStyle/>
          <a:p>
            <a:pPr marL="342900" indent="-342900" eaLnBrk="0" hangingPunct="0">
              <a:lnSpc>
                <a:spcPct val="80000"/>
              </a:lnSpc>
              <a:spcBef>
                <a:spcPct val="20000"/>
              </a:spcBef>
              <a:buFontTx/>
              <a:buChar char="•"/>
            </a:pPr>
            <a:endParaRPr lang="ru-RU" sz="1400"/>
          </a:p>
        </p:txBody>
      </p:sp>
      <p:sp>
        <p:nvSpPr>
          <p:cNvPr id="63503" name="AutoShape 15"/>
          <p:cNvSpPr>
            <a:spLocks noChangeArrowheads="1"/>
          </p:cNvSpPr>
          <p:nvPr/>
        </p:nvSpPr>
        <p:spPr bwMode="auto">
          <a:xfrm>
            <a:off x="3203575" y="1916113"/>
            <a:ext cx="5472113" cy="574675"/>
          </a:xfrm>
          <a:prstGeom prst="foldedCorner">
            <a:avLst>
              <a:gd name="adj" fmla="val 12500"/>
            </a:avLst>
          </a:prstGeom>
          <a:gradFill rotWithShape="1">
            <a:gsLst>
              <a:gs pos="0">
                <a:schemeClr val="accent1"/>
              </a:gs>
              <a:gs pos="100000">
                <a:schemeClr val="bg2"/>
              </a:gs>
            </a:gsLst>
            <a:path path="rect">
              <a:fillToRect l="50000" t="50000" r="50000" b="50000"/>
            </a:path>
          </a:gradFill>
          <a:ln w="19050">
            <a:solidFill>
              <a:srgbClr val="000099"/>
            </a:solidFill>
            <a:round/>
            <a:headEnd/>
            <a:tailEnd/>
          </a:ln>
          <a:effectLst>
            <a:prstShdw prst="shdw13" dist="53882" dir="13500000">
              <a:schemeClr val="bg2">
                <a:alpha val="50000"/>
              </a:schemeClr>
            </a:prstShdw>
          </a:effectLst>
        </p:spPr>
        <p:txBody>
          <a:bodyPr wrap="none" anchor="ctr"/>
          <a:lstStyle/>
          <a:p>
            <a:endParaRPr lang="ru-RU"/>
          </a:p>
        </p:txBody>
      </p:sp>
      <p:sp>
        <p:nvSpPr>
          <p:cNvPr id="63504" name="AutoShape 16"/>
          <p:cNvSpPr>
            <a:spLocks noChangeArrowheads="1"/>
          </p:cNvSpPr>
          <p:nvPr/>
        </p:nvSpPr>
        <p:spPr bwMode="auto">
          <a:xfrm>
            <a:off x="3203575" y="2492375"/>
            <a:ext cx="5472113" cy="574675"/>
          </a:xfrm>
          <a:prstGeom prst="foldedCorner">
            <a:avLst>
              <a:gd name="adj" fmla="val 12500"/>
            </a:avLst>
          </a:prstGeom>
          <a:gradFill rotWithShape="1">
            <a:gsLst>
              <a:gs pos="0">
                <a:schemeClr val="accent1"/>
              </a:gs>
              <a:gs pos="100000">
                <a:schemeClr val="bg2"/>
              </a:gs>
            </a:gsLst>
            <a:path path="rect">
              <a:fillToRect l="50000" t="50000" r="50000" b="50000"/>
            </a:path>
          </a:gradFill>
          <a:ln w="19050">
            <a:solidFill>
              <a:srgbClr val="000099"/>
            </a:solidFill>
            <a:round/>
            <a:headEnd/>
            <a:tailEnd/>
          </a:ln>
          <a:effectLst>
            <a:prstShdw prst="shdw13" dist="53882" dir="13500000">
              <a:schemeClr val="bg2">
                <a:alpha val="50000"/>
              </a:schemeClr>
            </a:prstShdw>
          </a:effectLst>
        </p:spPr>
        <p:txBody>
          <a:bodyPr wrap="none" anchor="ctr"/>
          <a:lstStyle/>
          <a:p>
            <a:endParaRPr lang="ru-RU"/>
          </a:p>
        </p:txBody>
      </p:sp>
      <p:sp>
        <p:nvSpPr>
          <p:cNvPr id="63505" name="AutoShape 17"/>
          <p:cNvSpPr>
            <a:spLocks noChangeArrowheads="1"/>
          </p:cNvSpPr>
          <p:nvPr/>
        </p:nvSpPr>
        <p:spPr bwMode="auto">
          <a:xfrm>
            <a:off x="3203575" y="3068638"/>
            <a:ext cx="5472113" cy="574675"/>
          </a:xfrm>
          <a:prstGeom prst="foldedCorner">
            <a:avLst>
              <a:gd name="adj" fmla="val 12500"/>
            </a:avLst>
          </a:prstGeom>
          <a:gradFill rotWithShape="1">
            <a:gsLst>
              <a:gs pos="0">
                <a:schemeClr val="accent1"/>
              </a:gs>
              <a:gs pos="100000">
                <a:schemeClr val="bg2"/>
              </a:gs>
            </a:gsLst>
            <a:path path="rect">
              <a:fillToRect l="50000" t="50000" r="50000" b="50000"/>
            </a:path>
          </a:gradFill>
          <a:ln w="19050">
            <a:solidFill>
              <a:srgbClr val="000099"/>
            </a:solidFill>
            <a:round/>
            <a:headEnd/>
            <a:tailEnd/>
          </a:ln>
          <a:effectLst>
            <a:prstShdw prst="shdw13" dist="53882" dir="13500000">
              <a:schemeClr val="bg2">
                <a:alpha val="50000"/>
              </a:schemeClr>
            </a:prstShdw>
          </a:effectLst>
        </p:spPr>
        <p:txBody>
          <a:bodyPr wrap="none" anchor="ctr"/>
          <a:lstStyle/>
          <a:p>
            <a:endParaRPr lang="ru-RU"/>
          </a:p>
        </p:txBody>
      </p:sp>
      <p:sp>
        <p:nvSpPr>
          <p:cNvPr id="63506" name="AutoShape 18"/>
          <p:cNvSpPr>
            <a:spLocks noChangeArrowheads="1"/>
          </p:cNvSpPr>
          <p:nvPr/>
        </p:nvSpPr>
        <p:spPr bwMode="auto">
          <a:xfrm>
            <a:off x="3203575" y="3644900"/>
            <a:ext cx="5472113" cy="574675"/>
          </a:xfrm>
          <a:prstGeom prst="foldedCorner">
            <a:avLst>
              <a:gd name="adj" fmla="val 12500"/>
            </a:avLst>
          </a:prstGeom>
          <a:gradFill rotWithShape="1">
            <a:gsLst>
              <a:gs pos="0">
                <a:schemeClr val="accent1"/>
              </a:gs>
              <a:gs pos="100000">
                <a:schemeClr val="bg2"/>
              </a:gs>
            </a:gsLst>
            <a:path path="rect">
              <a:fillToRect l="50000" t="50000" r="50000" b="50000"/>
            </a:path>
          </a:gradFill>
          <a:ln w="19050">
            <a:solidFill>
              <a:srgbClr val="000099"/>
            </a:solidFill>
            <a:round/>
            <a:headEnd/>
            <a:tailEnd/>
          </a:ln>
          <a:effectLst>
            <a:prstShdw prst="shdw13" dist="53882" dir="13500000">
              <a:schemeClr val="bg2">
                <a:alpha val="50000"/>
              </a:schemeClr>
            </a:prstShdw>
          </a:effectLst>
        </p:spPr>
        <p:txBody>
          <a:bodyPr wrap="none" anchor="ctr"/>
          <a:lstStyle/>
          <a:p>
            <a:endParaRPr lang="ru-RU"/>
          </a:p>
        </p:txBody>
      </p:sp>
      <p:sp>
        <p:nvSpPr>
          <p:cNvPr id="63507" name="AutoShape 19"/>
          <p:cNvSpPr>
            <a:spLocks noChangeArrowheads="1"/>
          </p:cNvSpPr>
          <p:nvPr/>
        </p:nvSpPr>
        <p:spPr bwMode="auto">
          <a:xfrm>
            <a:off x="3203575" y="4221163"/>
            <a:ext cx="5472113" cy="574675"/>
          </a:xfrm>
          <a:prstGeom prst="foldedCorner">
            <a:avLst>
              <a:gd name="adj" fmla="val 12500"/>
            </a:avLst>
          </a:prstGeom>
          <a:gradFill rotWithShape="1">
            <a:gsLst>
              <a:gs pos="0">
                <a:schemeClr val="accent1"/>
              </a:gs>
              <a:gs pos="100000">
                <a:schemeClr val="bg2"/>
              </a:gs>
            </a:gsLst>
            <a:path path="rect">
              <a:fillToRect l="50000" t="50000" r="50000" b="50000"/>
            </a:path>
          </a:gradFill>
          <a:ln w="19050">
            <a:solidFill>
              <a:srgbClr val="000099"/>
            </a:solidFill>
            <a:round/>
            <a:headEnd/>
            <a:tailEnd/>
          </a:ln>
          <a:effectLst>
            <a:prstShdw prst="shdw13" dist="53882" dir="13500000">
              <a:schemeClr val="bg2">
                <a:alpha val="50000"/>
              </a:schemeClr>
            </a:prstShdw>
          </a:effectLst>
        </p:spPr>
        <p:txBody>
          <a:bodyPr wrap="none" anchor="ctr"/>
          <a:lstStyle/>
          <a:p>
            <a:endParaRPr lang="ru-RU"/>
          </a:p>
        </p:txBody>
      </p:sp>
      <p:sp>
        <p:nvSpPr>
          <p:cNvPr id="63508" name="AutoShape 20"/>
          <p:cNvSpPr>
            <a:spLocks noChangeArrowheads="1"/>
          </p:cNvSpPr>
          <p:nvPr/>
        </p:nvSpPr>
        <p:spPr bwMode="auto">
          <a:xfrm>
            <a:off x="3203575" y="4797425"/>
            <a:ext cx="5472113" cy="574675"/>
          </a:xfrm>
          <a:prstGeom prst="foldedCorner">
            <a:avLst>
              <a:gd name="adj" fmla="val 12500"/>
            </a:avLst>
          </a:prstGeom>
          <a:gradFill rotWithShape="1">
            <a:gsLst>
              <a:gs pos="0">
                <a:schemeClr val="accent1"/>
              </a:gs>
              <a:gs pos="100000">
                <a:schemeClr val="bg2"/>
              </a:gs>
            </a:gsLst>
            <a:path path="rect">
              <a:fillToRect l="50000" t="50000" r="50000" b="50000"/>
            </a:path>
          </a:gradFill>
          <a:ln w="19050">
            <a:solidFill>
              <a:srgbClr val="000099"/>
            </a:solidFill>
            <a:round/>
            <a:headEnd/>
            <a:tailEnd/>
          </a:ln>
          <a:effectLst>
            <a:prstShdw prst="shdw13" dist="53882" dir="13500000">
              <a:schemeClr val="bg2">
                <a:alpha val="50000"/>
              </a:schemeClr>
            </a:prstShdw>
          </a:effectLst>
        </p:spPr>
        <p:txBody>
          <a:bodyPr wrap="none" anchor="ctr"/>
          <a:lstStyle/>
          <a:p>
            <a:endParaRPr lang="ru-RU"/>
          </a:p>
        </p:txBody>
      </p:sp>
      <p:sp>
        <p:nvSpPr>
          <p:cNvPr id="63509" name="AutoShape 21"/>
          <p:cNvSpPr>
            <a:spLocks noChangeArrowheads="1"/>
          </p:cNvSpPr>
          <p:nvPr/>
        </p:nvSpPr>
        <p:spPr bwMode="auto">
          <a:xfrm>
            <a:off x="3203575" y="5373688"/>
            <a:ext cx="5472113" cy="574675"/>
          </a:xfrm>
          <a:prstGeom prst="foldedCorner">
            <a:avLst>
              <a:gd name="adj" fmla="val 12500"/>
            </a:avLst>
          </a:prstGeom>
          <a:gradFill rotWithShape="1">
            <a:gsLst>
              <a:gs pos="0">
                <a:schemeClr val="accent1"/>
              </a:gs>
              <a:gs pos="100000">
                <a:schemeClr val="bg2"/>
              </a:gs>
            </a:gsLst>
            <a:path path="rect">
              <a:fillToRect l="50000" t="50000" r="50000" b="50000"/>
            </a:path>
          </a:gradFill>
          <a:ln w="19050">
            <a:solidFill>
              <a:srgbClr val="000099"/>
            </a:solidFill>
            <a:round/>
            <a:headEnd/>
            <a:tailEnd/>
          </a:ln>
          <a:effectLst>
            <a:prstShdw prst="shdw13" dist="53882" dir="13500000">
              <a:schemeClr val="bg2">
                <a:alpha val="50000"/>
              </a:schemeClr>
            </a:prstShdw>
          </a:effectLst>
        </p:spPr>
        <p:txBody>
          <a:bodyPr wrap="none" anchor="ctr"/>
          <a:lstStyle/>
          <a:p>
            <a:endParaRPr lang="ru-RU"/>
          </a:p>
        </p:txBody>
      </p:sp>
      <p:sp>
        <p:nvSpPr>
          <p:cNvPr id="63510" name="AutoShape 22"/>
          <p:cNvSpPr>
            <a:spLocks noChangeArrowheads="1"/>
          </p:cNvSpPr>
          <p:nvPr/>
        </p:nvSpPr>
        <p:spPr bwMode="auto">
          <a:xfrm>
            <a:off x="3203575" y="5949950"/>
            <a:ext cx="5472113" cy="574675"/>
          </a:xfrm>
          <a:prstGeom prst="foldedCorner">
            <a:avLst>
              <a:gd name="adj" fmla="val 12500"/>
            </a:avLst>
          </a:prstGeom>
          <a:gradFill rotWithShape="1">
            <a:gsLst>
              <a:gs pos="0">
                <a:schemeClr val="accent1"/>
              </a:gs>
              <a:gs pos="100000">
                <a:schemeClr val="bg2"/>
              </a:gs>
            </a:gsLst>
            <a:path path="rect">
              <a:fillToRect l="50000" t="50000" r="50000" b="50000"/>
            </a:path>
          </a:gradFill>
          <a:ln w="19050">
            <a:solidFill>
              <a:srgbClr val="000099"/>
            </a:solidFill>
            <a:round/>
            <a:headEnd/>
            <a:tailEnd/>
          </a:ln>
          <a:effectLst>
            <a:prstShdw prst="shdw13" dist="53882" dir="13500000">
              <a:schemeClr val="bg2">
                <a:alpha val="50000"/>
              </a:schemeClr>
            </a:prstShdw>
          </a:effectLst>
        </p:spPr>
        <p:txBody>
          <a:bodyPr wrap="none" anchor="ctr"/>
          <a:lstStyle/>
          <a:p>
            <a:endParaRPr lang="ru-RU"/>
          </a:p>
        </p:txBody>
      </p:sp>
      <p:sp>
        <p:nvSpPr>
          <p:cNvPr id="63511" name="AutoShape 23"/>
          <p:cNvSpPr>
            <a:spLocks noChangeArrowheads="1"/>
          </p:cNvSpPr>
          <p:nvPr/>
        </p:nvSpPr>
        <p:spPr bwMode="auto">
          <a:xfrm>
            <a:off x="3203575" y="1268413"/>
            <a:ext cx="5472113" cy="574675"/>
          </a:xfrm>
          <a:prstGeom prst="foldedCorner">
            <a:avLst>
              <a:gd name="adj" fmla="val 12500"/>
            </a:avLst>
          </a:prstGeom>
          <a:gradFill rotWithShape="1">
            <a:gsLst>
              <a:gs pos="0">
                <a:schemeClr val="accent1"/>
              </a:gs>
              <a:gs pos="100000">
                <a:schemeClr val="bg2"/>
              </a:gs>
            </a:gsLst>
            <a:path path="rect">
              <a:fillToRect l="50000" t="50000" r="50000" b="50000"/>
            </a:path>
          </a:gradFill>
          <a:ln w="19050">
            <a:solidFill>
              <a:srgbClr val="000099"/>
            </a:solidFill>
            <a:round/>
            <a:headEnd/>
            <a:tailEnd/>
          </a:ln>
          <a:effectLst>
            <a:prstShdw prst="shdw13" dist="53882" dir="13500000">
              <a:schemeClr val="bg2">
                <a:alpha val="50000"/>
              </a:schemeClr>
            </a:prstShdw>
          </a:effectLst>
        </p:spPr>
        <p:txBody>
          <a:bodyPr wrap="none" anchor="ctr"/>
          <a:lstStyle/>
          <a:p>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3503"/>
                    </p:tgtEl>
                  </p:cond>
                </p:stCondLst>
                <p:endSync evt="end" delay="0">
                  <p:rtn val="all"/>
                </p:endSync>
                <p:childTnLst>
                  <p:par>
                    <p:cTn id="3" fill="hold">
                      <p:stCondLst>
                        <p:cond delay="0"/>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3503"/>
                                        </p:tgtEl>
                                      </p:cBhvr>
                                    </p:animEffect>
                                    <p:set>
                                      <p:cBhvr>
                                        <p:cTn id="7" dur="1" fill="hold">
                                          <p:stCondLst>
                                            <p:cond delay="499"/>
                                          </p:stCondLst>
                                        </p:cTn>
                                        <p:tgtEl>
                                          <p:spTgt spid="63503"/>
                                        </p:tgtEl>
                                        <p:attrNameLst>
                                          <p:attrName>style.visibility</p:attrName>
                                        </p:attrNameLst>
                                      </p:cBhvr>
                                      <p:to>
                                        <p:strVal val="hidden"/>
                                      </p:to>
                                    </p:set>
                                  </p:childTnLst>
                                </p:cTn>
                              </p:par>
                            </p:childTnLst>
                          </p:cTn>
                        </p:par>
                      </p:childTnLst>
                    </p:cTn>
                  </p:par>
                </p:childTnLst>
              </p:cTn>
              <p:nextCondLst>
                <p:cond evt="onClick" delay="0">
                  <p:tgtEl>
                    <p:spTgt spid="63503"/>
                  </p:tgtEl>
                </p:cond>
              </p:nextCondLst>
            </p:seq>
            <p:seq concurrent="1" nextAc="seek">
              <p:cTn id="8" restart="whenNotActive" fill="hold" evtFilter="cancelBubble" nodeType="interactiveSeq">
                <p:stCondLst>
                  <p:cond evt="onClick" delay="0">
                    <p:tgtEl>
                      <p:spTgt spid="63505"/>
                    </p:tgtEl>
                  </p:cond>
                </p:stCondLst>
                <p:endSync evt="end" delay="0">
                  <p:rtn val="all"/>
                </p:endSync>
                <p:childTnLst>
                  <p:par>
                    <p:cTn id="9" fill="hold">
                      <p:stCondLst>
                        <p:cond delay="0"/>
                      </p:stCondLst>
                      <p:childTnLst>
                        <p:par>
                          <p:cTn id="10" fill="hold">
                            <p:stCondLst>
                              <p:cond delay="0"/>
                            </p:stCondLst>
                            <p:childTnLst>
                              <p:par>
                                <p:cTn id="11" presetID="3" presetClass="exit" presetSubtype="10" fill="hold" grpId="0" nodeType="clickEffect">
                                  <p:stCondLst>
                                    <p:cond delay="0"/>
                                  </p:stCondLst>
                                  <p:childTnLst>
                                    <p:animEffect transition="out" filter="blinds(horizontal)">
                                      <p:cBhvr>
                                        <p:cTn id="12" dur="500"/>
                                        <p:tgtEl>
                                          <p:spTgt spid="63505"/>
                                        </p:tgtEl>
                                      </p:cBhvr>
                                    </p:animEffect>
                                    <p:set>
                                      <p:cBhvr>
                                        <p:cTn id="13" dur="1" fill="hold">
                                          <p:stCondLst>
                                            <p:cond delay="499"/>
                                          </p:stCondLst>
                                        </p:cTn>
                                        <p:tgtEl>
                                          <p:spTgt spid="63505"/>
                                        </p:tgtEl>
                                        <p:attrNameLst>
                                          <p:attrName>style.visibility</p:attrName>
                                        </p:attrNameLst>
                                      </p:cBhvr>
                                      <p:to>
                                        <p:strVal val="hidden"/>
                                      </p:to>
                                    </p:set>
                                  </p:childTnLst>
                                </p:cTn>
                              </p:par>
                            </p:childTnLst>
                          </p:cTn>
                        </p:par>
                      </p:childTnLst>
                    </p:cTn>
                  </p:par>
                </p:childTnLst>
              </p:cTn>
              <p:nextCondLst>
                <p:cond evt="onClick" delay="0">
                  <p:tgtEl>
                    <p:spTgt spid="63505"/>
                  </p:tgtEl>
                </p:cond>
              </p:nextCondLst>
            </p:seq>
            <p:seq concurrent="1" nextAc="seek">
              <p:cTn id="14" restart="whenNotActive" fill="hold" evtFilter="cancelBubble" nodeType="interactiveSeq">
                <p:stCondLst>
                  <p:cond evt="onClick" delay="0">
                    <p:tgtEl>
                      <p:spTgt spid="63506"/>
                    </p:tgtEl>
                  </p:cond>
                </p:stCondLst>
                <p:endSync evt="end" delay="0">
                  <p:rtn val="all"/>
                </p:endSync>
                <p:childTnLst>
                  <p:par>
                    <p:cTn id="15" fill="hold">
                      <p:stCondLst>
                        <p:cond delay="0"/>
                      </p:stCondLst>
                      <p:childTnLst>
                        <p:par>
                          <p:cTn id="16" fill="hold">
                            <p:stCondLst>
                              <p:cond delay="0"/>
                            </p:stCondLst>
                            <p:childTnLst>
                              <p:par>
                                <p:cTn id="17" presetID="3" presetClass="exit" presetSubtype="10" fill="hold" grpId="0" nodeType="clickEffect">
                                  <p:stCondLst>
                                    <p:cond delay="0"/>
                                  </p:stCondLst>
                                  <p:childTnLst>
                                    <p:animEffect transition="out" filter="blinds(horizontal)">
                                      <p:cBhvr>
                                        <p:cTn id="18" dur="500"/>
                                        <p:tgtEl>
                                          <p:spTgt spid="63506"/>
                                        </p:tgtEl>
                                      </p:cBhvr>
                                    </p:animEffect>
                                    <p:set>
                                      <p:cBhvr>
                                        <p:cTn id="19" dur="1" fill="hold">
                                          <p:stCondLst>
                                            <p:cond delay="499"/>
                                          </p:stCondLst>
                                        </p:cTn>
                                        <p:tgtEl>
                                          <p:spTgt spid="63506"/>
                                        </p:tgtEl>
                                        <p:attrNameLst>
                                          <p:attrName>style.visibility</p:attrName>
                                        </p:attrNameLst>
                                      </p:cBhvr>
                                      <p:to>
                                        <p:strVal val="hidden"/>
                                      </p:to>
                                    </p:set>
                                  </p:childTnLst>
                                </p:cTn>
                              </p:par>
                            </p:childTnLst>
                          </p:cTn>
                        </p:par>
                      </p:childTnLst>
                    </p:cTn>
                  </p:par>
                </p:childTnLst>
              </p:cTn>
              <p:nextCondLst>
                <p:cond evt="onClick" delay="0">
                  <p:tgtEl>
                    <p:spTgt spid="63506"/>
                  </p:tgtEl>
                </p:cond>
              </p:nextCondLst>
            </p:seq>
            <p:seq concurrent="1" nextAc="seek">
              <p:cTn id="20" restart="whenNotActive" fill="hold" evtFilter="cancelBubble" nodeType="interactiveSeq">
                <p:stCondLst>
                  <p:cond evt="onClick" delay="0">
                    <p:tgtEl>
                      <p:spTgt spid="63507"/>
                    </p:tgtEl>
                  </p:cond>
                </p:stCondLst>
                <p:endSync evt="end" delay="0">
                  <p:rtn val="all"/>
                </p:endSync>
                <p:childTnLst>
                  <p:par>
                    <p:cTn id="21" fill="hold">
                      <p:stCondLst>
                        <p:cond delay="0"/>
                      </p:stCondLst>
                      <p:childTnLst>
                        <p:par>
                          <p:cTn id="22" fill="hold">
                            <p:stCondLst>
                              <p:cond delay="0"/>
                            </p:stCondLst>
                            <p:childTnLst>
                              <p:par>
                                <p:cTn id="23" presetID="3" presetClass="exit" presetSubtype="10" fill="hold" grpId="0" nodeType="clickEffect">
                                  <p:stCondLst>
                                    <p:cond delay="0"/>
                                  </p:stCondLst>
                                  <p:childTnLst>
                                    <p:animEffect transition="out" filter="blinds(horizontal)">
                                      <p:cBhvr>
                                        <p:cTn id="24" dur="500"/>
                                        <p:tgtEl>
                                          <p:spTgt spid="63507"/>
                                        </p:tgtEl>
                                      </p:cBhvr>
                                    </p:animEffect>
                                    <p:set>
                                      <p:cBhvr>
                                        <p:cTn id="25" dur="1" fill="hold">
                                          <p:stCondLst>
                                            <p:cond delay="499"/>
                                          </p:stCondLst>
                                        </p:cTn>
                                        <p:tgtEl>
                                          <p:spTgt spid="63507"/>
                                        </p:tgtEl>
                                        <p:attrNameLst>
                                          <p:attrName>style.visibility</p:attrName>
                                        </p:attrNameLst>
                                      </p:cBhvr>
                                      <p:to>
                                        <p:strVal val="hidden"/>
                                      </p:to>
                                    </p:set>
                                  </p:childTnLst>
                                </p:cTn>
                              </p:par>
                            </p:childTnLst>
                          </p:cTn>
                        </p:par>
                      </p:childTnLst>
                    </p:cTn>
                  </p:par>
                </p:childTnLst>
              </p:cTn>
              <p:nextCondLst>
                <p:cond evt="onClick" delay="0">
                  <p:tgtEl>
                    <p:spTgt spid="63507"/>
                  </p:tgtEl>
                </p:cond>
              </p:nextCondLst>
            </p:seq>
            <p:seq concurrent="1" nextAc="seek">
              <p:cTn id="26" restart="whenNotActive" fill="hold" evtFilter="cancelBubble" nodeType="interactiveSeq">
                <p:stCondLst>
                  <p:cond evt="onClick" delay="0">
                    <p:tgtEl>
                      <p:spTgt spid="63508"/>
                    </p:tgtEl>
                  </p:cond>
                </p:stCondLst>
                <p:endSync evt="end" delay="0">
                  <p:rtn val="all"/>
                </p:endSync>
                <p:childTnLst>
                  <p:par>
                    <p:cTn id="27" fill="hold">
                      <p:stCondLst>
                        <p:cond delay="0"/>
                      </p:stCondLst>
                      <p:childTnLst>
                        <p:par>
                          <p:cTn id="28" fill="hold">
                            <p:stCondLst>
                              <p:cond delay="0"/>
                            </p:stCondLst>
                            <p:childTnLst>
                              <p:par>
                                <p:cTn id="29" presetID="3" presetClass="exit" presetSubtype="10" fill="hold" grpId="0" nodeType="clickEffect">
                                  <p:stCondLst>
                                    <p:cond delay="0"/>
                                  </p:stCondLst>
                                  <p:childTnLst>
                                    <p:animEffect transition="out" filter="blinds(horizontal)">
                                      <p:cBhvr>
                                        <p:cTn id="30" dur="500"/>
                                        <p:tgtEl>
                                          <p:spTgt spid="63508"/>
                                        </p:tgtEl>
                                      </p:cBhvr>
                                    </p:animEffect>
                                    <p:set>
                                      <p:cBhvr>
                                        <p:cTn id="31" dur="1" fill="hold">
                                          <p:stCondLst>
                                            <p:cond delay="499"/>
                                          </p:stCondLst>
                                        </p:cTn>
                                        <p:tgtEl>
                                          <p:spTgt spid="63508"/>
                                        </p:tgtEl>
                                        <p:attrNameLst>
                                          <p:attrName>style.visibility</p:attrName>
                                        </p:attrNameLst>
                                      </p:cBhvr>
                                      <p:to>
                                        <p:strVal val="hidden"/>
                                      </p:to>
                                    </p:set>
                                  </p:childTnLst>
                                </p:cTn>
                              </p:par>
                            </p:childTnLst>
                          </p:cTn>
                        </p:par>
                      </p:childTnLst>
                    </p:cTn>
                  </p:par>
                </p:childTnLst>
              </p:cTn>
              <p:nextCondLst>
                <p:cond evt="onClick" delay="0">
                  <p:tgtEl>
                    <p:spTgt spid="63508"/>
                  </p:tgtEl>
                </p:cond>
              </p:nextCondLst>
            </p:seq>
            <p:seq concurrent="1" nextAc="seek">
              <p:cTn id="32" restart="whenNotActive" fill="hold" evtFilter="cancelBubble" nodeType="interactiveSeq">
                <p:stCondLst>
                  <p:cond evt="onClick" delay="0">
                    <p:tgtEl>
                      <p:spTgt spid="63509"/>
                    </p:tgtEl>
                  </p:cond>
                </p:stCondLst>
                <p:endSync evt="end" delay="0">
                  <p:rtn val="all"/>
                </p:endSync>
                <p:childTnLst>
                  <p:par>
                    <p:cTn id="33" fill="hold">
                      <p:stCondLst>
                        <p:cond delay="0"/>
                      </p:stCondLst>
                      <p:childTnLst>
                        <p:par>
                          <p:cTn id="34" fill="hold">
                            <p:stCondLst>
                              <p:cond delay="0"/>
                            </p:stCondLst>
                            <p:childTnLst>
                              <p:par>
                                <p:cTn id="35" presetID="3" presetClass="exit" presetSubtype="10" fill="hold" grpId="0" nodeType="clickEffect">
                                  <p:stCondLst>
                                    <p:cond delay="0"/>
                                  </p:stCondLst>
                                  <p:childTnLst>
                                    <p:animEffect transition="out" filter="blinds(horizontal)">
                                      <p:cBhvr>
                                        <p:cTn id="36" dur="500"/>
                                        <p:tgtEl>
                                          <p:spTgt spid="63509"/>
                                        </p:tgtEl>
                                      </p:cBhvr>
                                    </p:animEffect>
                                    <p:set>
                                      <p:cBhvr>
                                        <p:cTn id="37" dur="1" fill="hold">
                                          <p:stCondLst>
                                            <p:cond delay="499"/>
                                          </p:stCondLst>
                                        </p:cTn>
                                        <p:tgtEl>
                                          <p:spTgt spid="63509"/>
                                        </p:tgtEl>
                                        <p:attrNameLst>
                                          <p:attrName>style.visibility</p:attrName>
                                        </p:attrNameLst>
                                      </p:cBhvr>
                                      <p:to>
                                        <p:strVal val="hidden"/>
                                      </p:to>
                                    </p:set>
                                  </p:childTnLst>
                                </p:cTn>
                              </p:par>
                            </p:childTnLst>
                          </p:cTn>
                        </p:par>
                      </p:childTnLst>
                    </p:cTn>
                  </p:par>
                </p:childTnLst>
              </p:cTn>
              <p:nextCondLst>
                <p:cond evt="onClick" delay="0">
                  <p:tgtEl>
                    <p:spTgt spid="63509"/>
                  </p:tgtEl>
                </p:cond>
              </p:nextCondLst>
            </p:seq>
            <p:seq concurrent="1" nextAc="seek">
              <p:cTn id="38" restart="whenNotActive" fill="hold" evtFilter="cancelBubble" nodeType="interactiveSeq">
                <p:stCondLst>
                  <p:cond evt="onClick" delay="0">
                    <p:tgtEl>
                      <p:spTgt spid="63510"/>
                    </p:tgtEl>
                  </p:cond>
                </p:stCondLst>
                <p:endSync evt="end" delay="0">
                  <p:rtn val="all"/>
                </p:endSync>
                <p:childTnLst>
                  <p:par>
                    <p:cTn id="39" fill="hold">
                      <p:stCondLst>
                        <p:cond delay="0"/>
                      </p:stCondLst>
                      <p:childTnLst>
                        <p:par>
                          <p:cTn id="40" fill="hold">
                            <p:stCondLst>
                              <p:cond delay="0"/>
                            </p:stCondLst>
                            <p:childTnLst>
                              <p:par>
                                <p:cTn id="41" presetID="3" presetClass="exit" presetSubtype="10" fill="hold" grpId="0" nodeType="clickEffect">
                                  <p:stCondLst>
                                    <p:cond delay="0"/>
                                  </p:stCondLst>
                                  <p:childTnLst>
                                    <p:animEffect transition="out" filter="blinds(horizontal)">
                                      <p:cBhvr>
                                        <p:cTn id="42" dur="500"/>
                                        <p:tgtEl>
                                          <p:spTgt spid="63510"/>
                                        </p:tgtEl>
                                      </p:cBhvr>
                                    </p:animEffect>
                                    <p:set>
                                      <p:cBhvr>
                                        <p:cTn id="43" dur="1" fill="hold">
                                          <p:stCondLst>
                                            <p:cond delay="499"/>
                                          </p:stCondLst>
                                        </p:cTn>
                                        <p:tgtEl>
                                          <p:spTgt spid="63510"/>
                                        </p:tgtEl>
                                        <p:attrNameLst>
                                          <p:attrName>style.visibility</p:attrName>
                                        </p:attrNameLst>
                                      </p:cBhvr>
                                      <p:to>
                                        <p:strVal val="hidden"/>
                                      </p:to>
                                    </p:set>
                                  </p:childTnLst>
                                </p:cTn>
                              </p:par>
                            </p:childTnLst>
                          </p:cTn>
                        </p:par>
                      </p:childTnLst>
                    </p:cTn>
                  </p:par>
                </p:childTnLst>
              </p:cTn>
              <p:nextCondLst>
                <p:cond evt="onClick" delay="0">
                  <p:tgtEl>
                    <p:spTgt spid="63510"/>
                  </p:tgtEl>
                </p:cond>
              </p:nextCondLst>
            </p:seq>
            <p:seq concurrent="1" nextAc="seek">
              <p:cTn id="44" restart="whenNotActive" fill="hold" evtFilter="cancelBubble" nodeType="interactiveSeq">
                <p:stCondLst>
                  <p:cond evt="onClick" delay="0">
                    <p:tgtEl>
                      <p:spTgt spid="63511"/>
                    </p:tgtEl>
                  </p:cond>
                </p:stCondLst>
                <p:endSync evt="end" delay="0">
                  <p:rtn val="all"/>
                </p:endSync>
                <p:childTnLst>
                  <p:par>
                    <p:cTn id="45" fill="hold">
                      <p:stCondLst>
                        <p:cond delay="0"/>
                      </p:stCondLst>
                      <p:childTnLst>
                        <p:par>
                          <p:cTn id="46" fill="hold">
                            <p:stCondLst>
                              <p:cond delay="0"/>
                            </p:stCondLst>
                            <p:childTnLst>
                              <p:par>
                                <p:cTn id="47" presetID="3" presetClass="exit" presetSubtype="10" fill="hold" grpId="0" nodeType="clickEffect">
                                  <p:stCondLst>
                                    <p:cond delay="0"/>
                                  </p:stCondLst>
                                  <p:childTnLst>
                                    <p:animEffect transition="out" filter="blinds(horizontal)">
                                      <p:cBhvr>
                                        <p:cTn id="48" dur="500"/>
                                        <p:tgtEl>
                                          <p:spTgt spid="63511"/>
                                        </p:tgtEl>
                                      </p:cBhvr>
                                    </p:animEffect>
                                    <p:set>
                                      <p:cBhvr>
                                        <p:cTn id="49" dur="1" fill="hold">
                                          <p:stCondLst>
                                            <p:cond delay="499"/>
                                          </p:stCondLst>
                                        </p:cTn>
                                        <p:tgtEl>
                                          <p:spTgt spid="63511"/>
                                        </p:tgtEl>
                                        <p:attrNameLst>
                                          <p:attrName>style.visibility</p:attrName>
                                        </p:attrNameLst>
                                      </p:cBhvr>
                                      <p:to>
                                        <p:strVal val="hidden"/>
                                      </p:to>
                                    </p:set>
                                  </p:childTnLst>
                                </p:cTn>
                              </p:par>
                            </p:childTnLst>
                          </p:cTn>
                        </p:par>
                      </p:childTnLst>
                    </p:cTn>
                  </p:par>
                </p:childTnLst>
              </p:cTn>
              <p:nextCondLst>
                <p:cond evt="onClick" delay="0">
                  <p:tgtEl>
                    <p:spTgt spid="63511"/>
                  </p:tgtEl>
                </p:cond>
              </p:nextCondLst>
            </p:seq>
            <p:seq concurrent="1" nextAc="seek">
              <p:cTn id="50" restart="whenNotActive" fill="hold" evtFilter="cancelBubble" nodeType="interactiveSeq">
                <p:stCondLst>
                  <p:cond evt="onClick" delay="0">
                    <p:tgtEl>
                      <p:spTgt spid="63504"/>
                    </p:tgtEl>
                  </p:cond>
                </p:stCondLst>
                <p:endSync evt="end" delay="0">
                  <p:rtn val="all"/>
                </p:endSync>
                <p:childTnLst>
                  <p:par>
                    <p:cTn id="51" fill="hold">
                      <p:stCondLst>
                        <p:cond delay="0"/>
                      </p:stCondLst>
                      <p:childTnLst>
                        <p:par>
                          <p:cTn id="52" fill="hold">
                            <p:stCondLst>
                              <p:cond delay="0"/>
                            </p:stCondLst>
                            <p:childTnLst>
                              <p:par>
                                <p:cTn id="53" presetID="3" presetClass="exit" presetSubtype="10" fill="hold" grpId="0" nodeType="clickEffect">
                                  <p:stCondLst>
                                    <p:cond delay="0"/>
                                  </p:stCondLst>
                                  <p:childTnLst>
                                    <p:animEffect transition="out" filter="blinds(horizontal)">
                                      <p:cBhvr>
                                        <p:cTn id="54" dur="500"/>
                                        <p:tgtEl>
                                          <p:spTgt spid="63504"/>
                                        </p:tgtEl>
                                      </p:cBhvr>
                                    </p:animEffect>
                                    <p:set>
                                      <p:cBhvr>
                                        <p:cTn id="55" dur="1" fill="hold">
                                          <p:stCondLst>
                                            <p:cond delay="499"/>
                                          </p:stCondLst>
                                        </p:cTn>
                                        <p:tgtEl>
                                          <p:spTgt spid="63504"/>
                                        </p:tgtEl>
                                        <p:attrNameLst>
                                          <p:attrName>style.visibility</p:attrName>
                                        </p:attrNameLst>
                                      </p:cBhvr>
                                      <p:to>
                                        <p:strVal val="hidden"/>
                                      </p:to>
                                    </p:set>
                                  </p:childTnLst>
                                </p:cTn>
                              </p:par>
                            </p:childTnLst>
                          </p:cTn>
                        </p:par>
                      </p:childTnLst>
                    </p:cTn>
                  </p:par>
                </p:childTnLst>
              </p:cTn>
              <p:nextCondLst>
                <p:cond evt="onClick" delay="0">
                  <p:tgtEl>
                    <p:spTgt spid="63504"/>
                  </p:tgtEl>
                </p:cond>
              </p:nextCondLst>
            </p:seq>
          </p:childTnLst>
        </p:cTn>
      </p:par>
    </p:tnLst>
    <p:bldLst>
      <p:bldP spid="63503" grpId="0" animBg="1"/>
      <p:bldP spid="63504" grpId="0" animBg="1"/>
      <p:bldP spid="63505" grpId="0" animBg="1"/>
      <p:bldP spid="63506" grpId="0" animBg="1"/>
      <p:bldP spid="63507" grpId="0" animBg="1"/>
      <p:bldP spid="63508" grpId="0" animBg="1"/>
      <p:bldP spid="63509" grpId="0" animBg="1"/>
      <p:bldP spid="63510" grpId="0" animBg="1"/>
      <p:bldP spid="635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523875" cy="2381250"/>
          </a:xfrm>
          <a:prstGeom prst="rect">
            <a:avLst/>
          </a:prstGeom>
          <a:noFill/>
          <a:ln w="9525">
            <a:noFill/>
            <a:miter lim="800000"/>
            <a:headEnd/>
            <a:tailEnd/>
          </a:ln>
        </p:spPr>
      </p:pic>
      <p:pic>
        <p:nvPicPr>
          <p:cNvPr id="6147" name="Picture 3"/>
          <p:cNvPicPr>
            <a:picLocks noChangeAspect="1" noChangeArrowheads="1"/>
          </p:cNvPicPr>
          <p:nvPr/>
        </p:nvPicPr>
        <p:blipFill>
          <a:blip r:embed="rId2" cstate="print"/>
          <a:srcRect/>
          <a:stretch>
            <a:fillRect/>
          </a:stretch>
        </p:blipFill>
        <p:spPr bwMode="auto">
          <a:xfrm>
            <a:off x="0" y="2349500"/>
            <a:ext cx="523875" cy="2381250"/>
          </a:xfrm>
          <a:prstGeom prst="rect">
            <a:avLst/>
          </a:prstGeom>
          <a:noFill/>
          <a:ln w="9525">
            <a:noFill/>
            <a:miter lim="800000"/>
            <a:headEnd/>
            <a:tailEnd/>
          </a:ln>
        </p:spPr>
      </p:pic>
      <p:pic>
        <p:nvPicPr>
          <p:cNvPr id="6148" name="Picture 4"/>
          <p:cNvPicPr>
            <a:picLocks noChangeAspect="1" noChangeArrowheads="1"/>
          </p:cNvPicPr>
          <p:nvPr/>
        </p:nvPicPr>
        <p:blipFill>
          <a:blip r:embed="rId2" cstate="print"/>
          <a:srcRect/>
          <a:stretch>
            <a:fillRect/>
          </a:stretch>
        </p:blipFill>
        <p:spPr bwMode="auto">
          <a:xfrm>
            <a:off x="0" y="4724400"/>
            <a:ext cx="523875" cy="2381250"/>
          </a:xfrm>
          <a:prstGeom prst="rect">
            <a:avLst/>
          </a:prstGeom>
          <a:noFill/>
          <a:ln w="9525">
            <a:noFill/>
            <a:miter lim="800000"/>
            <a:headEnd/>
            <a:tailEnd/>
          </a:ln>
        </p:spPr>
      </p:pic>
      <p:sp>
        <p:nvSpPr>
          <p:cNvPr id="25605" name="AutoShape 5"/>
          <p:cNvSpPr>
            <a:spLocks noChangeArrowheads="1"/>
          </p:cNvSpPr>
          <p:nvPr/>
        </p:nvSpPr>
        <p:spPr bwMode="auto">
          <a:xfrm>
            <a:off x="539750" y="260350"/>
            <a:ext cx="8353425" cy="1584325"/>
          </a:xfrm>
          <a:prstGeom prst="ribbon">
            <a:avLst>
              <a:gd name="adj1" fmla="val 33333"/>
              <a:gd name="adj2" fmla="val 70352"/>
            </a:avLst>
          </a:prstGeom>
          <a:gradFill rotWithShape="1">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5400000" scaled="1"/>
          </a:gradFill>
          <a:ln w="9525">
            <a:solidFill>
              <a:schemeClr val="tx1"/>
            </a:solidFill>
            <a:round/>
            <a:headEnd/>
            <a:tailEnd/>
          </a:ln>
          <a:effectLst/>
        </p:spPr>
        <p:txBody>
          <a:bodyPr wrap="none" anchor="ctr"/>
          <a:lstStyle/>
          <a:p>
            <a:pPr algn="ctr">
              <a:defRPr/>
            </a:pPr>
            <a:r>
              <a:rPr lang="uk-UA" sz="2400" b="1" i="1">
                <a:solidFill>
                  <a:srgbClr val="FF0000"/>
                </a:solidFill>
                <a:effectLst>
                  <a:outerShdw blurRad="38100" dist="38100" dir="2700000" algn="tl">
                    <a:srgbClr val="000000"/>
                  </a:outerShdw>
                </a:effectLst>
                <a:latin typeface="Bookman Old Style" pitchFamily="18" charset="0"/>
              </a:rPr>
              <a:t>В якому віці Шевченко залишився </a:t>
            </a:r>
          </a:p>
          <a:p>
            <a:pPr algn="ctr">
              <a:defRPr/>
            </a:pPr>
            <a:r>
              <a:rPr lang="uk-UA" sz="2400" b="1" i="1">
                <a:solidFill>
                  <a:srgbClr val="FF0000"/>
                </a:solidFill>
                <a:effectLst>
                  <a:outerShdw blurRad="38100" dist="38100" dir="2700000" algn="tl">
                    <a:srgbClr val="000000"/>
                  </a:outerShdw>
                </a:effectLst>
                <a:latin typeface="Bookman Old Style" pitchFamily="18" charset="0"/>
              </a:rPr>
              <a:t>круглим сиротою?</a:t>
            </a:r>
            <a:endParaRPr lang="ru-RU" sz="2400" b="1" i="1">
              <a:solidFill>
                <a:srgbClr val="FF0000"/>
              </a:solidFill>
              <a:effectLst>
                <a:outerShdw blurRad="38100" dist="38100" dir="2700000" algn="tl">
                  <a:srgbClr val="000000"/>
                </a:outerShdw>
              </a:effectLst>
              <a:latin typeface="Bookman Old Style" pitchFamily="18" charset="0"/>
            </a:endParaRPr>
          </a:p>
        </p:txBody>
      </p:sp>
      <p:sp>
        <p:nvSpPr>
          <p:cNvPr id="25606" name="AutoShape 6"/>
          <p:cNvSpPr>
            <a:spLocks noChangeArrowheads="1"/>
          </p:cNvSpPr>
          <p:nvPr/>
        </p:nvSpPr>
        <p:spPr bwMode="auto">
          <a:xfrm>
            <a:off x="1116013" y="2565400"/>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а) у 9 років</a:t>
            </a:r>
            <a:endParaRPr lang="ru-RU"/>
          </a:p>
        </p:txBody>
      </p:sp>
      <p:sp>
        <p:nvSpPr>
          <p:cNvPr id="25607" name="AutoShape 7"/>
          <p:cNvSpPr>
            <a:spLocks noChangeArrowheads="1"/>
          </p:cNvSpPr>
          <p:nvPr/>
        </p:nvSpPr>
        <p:spPr bwMode="auto">
          <a:xfrm>
            <a:off x="1187450" y="4724400"/>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б) в 11 років</a:t>
            </a:r>
            <a:endParaRPr lang="ru-RU"/>
          </a:p>
        </p:txBody>
      </p:sp>
      <p:sp>
        <p:nvSpPr>
          <p:cNvPr id="25608" name="AutoShape 8"/>
          <p:cNvSpPr>
            <a:spLocks noChangeArrowheads="1"/>
          </p:cNvSpPr>
          <p:nvPr/>
        </p:nvSpPr>
        <p:spPr bwMode="auto">
          <a:xfrm>
            <a:off x="5867400" y="4581525"/>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г) в 10 років</a:t>
            </a:r>
            <a:endParaRPr lang="ru-RU"/>
          </a:p>
        </p:txBody>
      </p:sp>
      <p:sp>
        <p:nvSpPr>
          <p:cNvPr id="25609" name="AutoShape 9"/>
          <p:cNvSpPr>
            <a:spLocks noChangeArrowheads="1"/>
          </p:cNvSpPr>
          <p:nvPr/>
        </p:nvSpPr>
        <p:spPr bwMode="auto">
          <a:xfrm>
            <a:off x="5867400" y="2420938"/>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в) у 13 років</a:t>
            </a:r>
            <a:endParaRPr lang="ru-RU"/>
          </a:p>
        </p:txBody>
      </p:sp>
      <p:sp>
        <p:nvSpPr>
          <p:cNvPr id="25611" name="AutoShape 11"/>
          <p:cNvSpPr>
            <a:spLocks noChangeArrowheads="1"/>
          </p:cNvSpPr>
          <p:nvPr/>
        </p:nvSpPr>
        <p:spPr bwMode="auto">
          <a:xfrm>
            <a:off x="3924300" y="4076700"/>
            <a:ext cx="1800225" cy="720725"/>
          </a:xfrm>
          <a:prstGeom prst="flowChartTerminator">
            <a:avLst/>
          </a:prstGeom>
          <a:solidFill>
            <a:schemeClr val="accent1"/>
          </a:solidFill>
          <a:ln w="9525">
            <a:solidFill>
              <a:schemeClr val="tx1"/>
            </a:solidFill>
            <a:miter lim="800000"/>
            <a:headEnd/>
            <a:tailEnd/>
          </a:ln>
          <a:effectLst/>
        </p:spPr>
        <p:txBody>
          <a:bodyPr wrap="none" anchor="ctr"/>
          <a:lstStyle/>
          <a:p>
            <a:pPr algn="ctr">
              <a:defRPr/>
            </a:pPr>
            <a:r>
              <a:rPr lang="uk-UA" sz="3600" b="1">
                <a:solidFill>
                  <a:srgbClr val="FF0000"/>
                </a:solidFill>
                <a:effectLst>
                  <a:outerShdw blurRad="38100" dist="38100" dir="2700000" algn="tl">
                    <a:srgbClr val="000000"/>
                  </a:outerShdw>
                </a:effectLst>
                <a:latin typeface="Century Gothic" pitchFamily="34" charset="0"/>
              </a:rPr>
              <a:t>Б  </a:t>
            </a:r>
            <a:endParaRPr lang="ru-RU" sz="3600" b="1">
              <a:solidFill>
                <a:srgbClr val="FF0000"/>
              </a:solidFill>
              <a:effectLst>
                <a:outerShdw blurRad="38100" dist="38100" dir="2700000" algn="tl">
                  <a:srgbClr val="000000"/>
                </a:outerShdw>
              </a:effectLst>
              <a:latin typeface="Century Gothic" pitchFamily="34" charset="0"/>
            </a:endParaRPr>
          </a:p>
        </p:txBody>
      </p:sp>
      <p:sp>
        <p:nvSpPr>
          <p:cNvPr id="25612" name="AutoShape 12"/>
          <p:cNvSpPr>
            <a:spLocks noChangeArrowheads="1"/>
          </p:cNvSpPr>
          <p:nvPr/>
        </p:nvSpPr>
        <p:spPr bwMode="auto">
          <a:xfrm>
            <a:off x="3924300" y="4076700"/>
            <a:ext cx="1800225" cy="720725"/>
          </a:xfrm>
          <a:prstGeom prst="flowChartTerminator">
            <a:avLst/>
          </a:prstGeom>
          <a:solidFill>
            <a:schemeClr val="accent1"/>
          </a:solidFill>
          <a:ln w="9525">
            <a:solidFill>
              <a:schemeClr val="tx1"/>
            </a:solidFill>
            <a:miter lim="800000"/>
            <a:headEnd/>
            <a:tailEnd/>
          </a:ln>
        </p:spPr>
        <p:txBody>
          <a:bodyPr wrap="none" anchor="ctr"/>
          <a:lstStyle/>
          <a:p>
            <a:pPr algn="ctr"/>
            <a:r>
              <a:rPr lang="uk-UA"/>
              <a:t>Правильна </a:t>
            </a:r>
          </a:p>
          <a:p>
            <a:pPr algn="ctr"/>
            <a:r>
              <a:rPr lang="uk-UA"/>
              <a:t>відповідь</a:t>
            </a:r>
            <a:endParaRPr lang="ru-RU"/>
          </a:p>
        </p:txBody>
      </p:sp>
      <p:sp>
        <p:nvSpPr>
          <p:cNvPr id="6156" name="WordArt 28" descr="lines5"/>
          <p:cNvSpPr>
            <a:spLocks noChangeArrowheads="1" noChangeShapeType="1" noTextEdit="1"/>
          </p:cNvSpPr>
          <p:nvPr/>
        </p:nvSpPr>
        <p:spPr bwMode="auto">
          <a:xfrm>
            <a:off x="3203575" y="6453188"/>
            <a:ext cx="3168650" cy="215900"/>
          </a:xfrm>
          <a:prstGeom prst="rect">
            <a:avLst/>
          </a:prstGeom>
        </p:spPr>
        <p:txBody>
          <a:bodyPr wrap="none" fromWordArt="1">
            <a:prstTxWarp prst="textPlain">
              <a:avLst>
                <a:gd name="adj" fmla="val 50000"/>
              </a:avLst>
            </a:prstTxWarp>
          </a:bodyPr>
          <a:lstStyle/>
          <a:p>
            <a:pPr algn="ctr"/>
            <a:r>
              <a:rPr lang="ru-RU" sz="800" b="1" i="1" kern="10" normalizeH="1">
                <a:ln w="3175">
                  <a:solidFill>
                    <a:schemeClr val="tx1"/>
                  </a:solidFill>
                  <a:round/>
                  <a:headEnd/>
                  <a:tailEnd/>
                </a:ln>
                <a:blipFill dpi="0" rotWithShape="0">
                  <a:blip r:embed="rId3"/>
                  <a:srcRect/>
                  <a:stretch>
                    <a:fillRect/>
                  </a:stretch>
                </a:blipFill>
                <a:effectLst>
                  <a:prstShdw prst="shdw13" dist="53882" dir="13500000">
                    <a:srgbClr val="C0C0C0">
                      <a:alpha val="50000"/>
                    </a:srgbClr>
                  </a:prstShdw>
                </a:effectLst>
                <a:latin typeface="Cambria"/>
              </a:rPr>
              <a:t>наступне питання</a:t>
            </a:r>
          </a:p>
        </p:txBody>
      </p:sp>
      <p:sp>
        <p:nvSpPr>
          <p:cNvPr id="6157" name="WordArt 28" descr="lines5"/>
          <p:cNvSpPr>
            <a:spLocks noChangeArrowheads="1" noChangeShapeType="1" noTextEdit="1"/>
          </p:cNvSpPr>
          <p:nvPr/>
        </p:nvSpPr>
        <p:spPr bwMode="auto">
          <a:xfrm>
            <a:off x="4427538" y="115888"/>
            <a:ext cx="576262" cy="504825"/>
          </a:xfrm>
          <a:prstGeom prst="rect">
            <a:avLst/>
          </a:prstGeom>
        </p:spPr>
        <p:txBody>
          <a:bodyPr wrap="none" fromWordArt="1">
            <a:prstTxWarp prst="textPlain">
              <a:avLst>
                <a:gd name="adj" fmla="val 50000"/>
              </a:avLst>
            </a:prstTxWarp>
          </a:bodyPr>
          <a:lstStyle/>
          <a:p>
            <a:pPr algn="ctr"/>
            <a:r>
              <a:rPr lang="ru-RU" sz="3600" b="1" kern="10" normalizeH="1">
                <a:ln w="19050">
                  <a:solidFill>
                    <a:schemeClr val="tx1"/>
                  </a:solidFill>
                  <a:round/>
                  <a:headEnd/>
                  <a:tailEnd/>
                </a:ln>
                <a:blipFill dpi="0" rotWithShape="0">
                  <a:blip r:embed="rId3"/>
                  <a:srcRect/>
                  <a:stretch>
                    <a:fillRect/>
                  </a:stretch>
                </a:blipFill>
                <a:effectLst>
                  <a:prstShdw prst="shdw13" dist="53882" dir="13500000">
                    <a:srgbClr val="C0C0C0">
                      <a:alpha val="50000"/>
                    </a:srgbClr>
                  </a:prstShdw>
                </a:effectLst>
                <a:latin typeface="Arial"/>
                <a:cs typeface="Arial"/>
              </a:rPr>
              <a:t>2</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612"/>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500"/>
                                        <p:tgtEl>
                                          <p:spTgt spid="25612"/>
                                        </p:tgtEl>
                                        <p:attrNameLst>
                                          <p:attrName>ppt_w</p:attrName>
                                        </p:attrNameLst>
                                      </p:cBhvr>
                                      <p:tavLst>
                                        <p:tav tm="0">
                                          <p:val>
                                            <p:strVal val="ppt_w"/>
                                          </p:val>
                                        </p:tav>
                                        <p:tav tm="100000">
                                          <p:val>
                                            <p:fltVal val="0"/>
                                          </p:val>
                                        </p:tav>
                                      </p:tavLst>
                                    </p:anim>
                                    <p:anim calcmode="lin" valueType="num">
                                      <p:cBhvr>
                                        <p:cTn id="7" dur="500"/>
                                        <p:tgtEl>
                                          <p:spTgt spid="25612"/>
                                        </p:tgtEl>
                                        <p:attrNameLst>
                                          <p:attrName>ppt_h</p:attrName>
                                        </p:attrNameLst>
                                      </p:cBhvr>
                                      <p:tavLst>
                                        <p:tav tm="0">
                                          <p:val>
                                            <p:strVal val="ppt_h"/>
                                          </p:val>
                                        </p:tav>
                                        <p:tav tm="100000">
                                          <p:val>
                                            <p:strVal val="ppt_h"/>
                                          </p:val>
                                        </p:tav>
                                      </p:tavLst>
                                    </p:anim>
                                    <p:set>
                                      <p:cBhvr>
                                        <p:cTn id="8" dur="1" fill="hold">
                                          <p:stCondLst>
                                            <p:cond delay="499"/>
                                          </p:stCondLst>
                                        </p:cTn>
                                        <p:tgtEl>
                                          <p:spTgt spid="25612"/>
                                        </p:tgtEl>
                                        <p:attrNameLst>
                                          <p:attrName>style.visibility</p:attrName>
                                        </p:attrNameLst>
                                      </p:cBhvr>
                                      <p:to>
                                        <p:strVal val="hidden"/>
                                      </p:to>
                                    </p:set>
                                  </p:childTnLst>
                                </p:cTn>
                              </p:par>
                            </p:childTnLst>
                          </p:cTn>
                        </p:par>
                      </p:childTnLst>
                    </p:cTn>
                  </p:par>
                </p:childTnLst>
              </p:cTn>
              <p:nextCondLst>
                <p:cond evt="onClick" delay="0">
                  <p:tgtEl>
                    <p:spTgt spid="25612"/>
                  </p:tgtEl>
                </p:cond>
              </p:nextCondLst>
            </p:seq>
          </p:childTnLst>
        </p:cTn>
      </p:par>
    </p:tnLst>
    <p:bldLst>
      <p:bldP spid="256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p:cNvPicPr>
            <a:picLocks noChangeAspect="1" noChangeArrowheads="1"/>
          </p:cNvPicPr>
          <p:nvPr/>
        </p:nvPicPr>
        <p:blipFill>
          <a:blip r:embed="rId2" cstate="print"/>
          <a:srcRect/>
          <a:stretch>
            <a:fillRect/>
          </a:stretch>
        </p:blipFill>
        <p:spPr bwMode="auto">
          <a:xfrm>
            <a:off x="0" y="0"/>
            <a:ext cx="590550" cy="2276475"/>
          </a:xfrm>
          <a:prstGeom prst="rect">
            <a:avLst/>
          </a:prstGeom>
          <a:noFill/>
          <a:ln w="9525">
            <a:noFill/>
            <a:miter lim="800000"/>
            <a:headEnd/>
            <a:tailEnd/>
          </a:ln>
        </p:spPr>
      </p:pic>
      <p:pic>
        <p:nvPicPr>
          <p:cNvPr id="52227" name="Picture 6"/>
          <p:cNvPicPr>
            <a:picLocks noChangeAspect="1" noChangeArrowheads="1"/>
          </p:cNvPicPr>
          <p:nvPr/>
        </p:nvPicPr>
        <p:blipFill>
          <a:blip r:embed="rId2" cstate="print"/>
          <a:srcRect/>
          <a:stretch>
            <a:fillRect/>
          </a:stretch>
        </p:blipFill>
        <p:spPr bwMode="auto">
          <a:xfrm>
            <a:off x="0" y="4581525"/>
            <a:ext cx="590550" cy="2276475"/>
          </a:xfrm>
          <a:prstGeom prst="rect">
            <a:avLst/>
          </a:prstGeom>
          <a:noFill/>
          <a:ln w="9525">
            <a:noFill/>
            <a:miter lim="800000"/>
            <a:headEnd/>
            <a:tailEnd/>
          </a:ln>
        </p:spPr>
      </p:pic>
      <p:pic>
        <p:nvPicPr>
          <p:cNvPr id="52228" name="Picture 7"/>
          <p:cNvPicPr>
            <a:picLocks noChangeAspect="1" noChangeArrowheads="1"/>
          </p:cNvPicPr>
          <p:nvPr/>
        </p:nvPicPr>
        <p:blipFill>
          <a:blip r:embed="rId2" cstate="print"/>
          <a:srcRect/>
          <a:stretch>
            <a:fillRect/>
          </a:stretch>
        </p:blipFill>
        <p:spPr bwMode="auto">
          <a:xfrm>
            <a:off x="0" y="2276475"/>
            <a:ext cx="590550" cy="2305050"/>
          </a:xfrm>
          <a:prstGeom prst="rect">
            <a:avLst/>
          </a:prstGeom>
          <a:noFill/>
          <a:ln w="9525">
            <a:noFill/>
            <a:miter lim="800000"/>
            <a:headEnd/>
            <a:tailEnd/>
          </a:ln>
        </p:spPr>
      </p:pic>
      <p:sp>
        <p:nvSpPr>
          <p:cNvPr id="8200" name="WordArt 28" descr="lines5"/>
          <p:cNvSpPr>
            <a:spLocks noChangeArrowheads="1" noChangeShapeType="1" noTextEdit="1"/>
          </p:cNvSpPr>
          <p:nvPr/>
        </p:nvSpPr>
        <p:spPr bwMode="auto">
          <a:xfrm>
            <a:off x="1547813" y="692150"/>
            <a:ext cx="6553200" cy="4105275"/>
          </a:xfrm>
          <a:prstGeom prst="rect">
            <a:avLst/>
          </a:prstGeom>
        </p:spPr>
        <p:txBody>
          <a:bodyPr wrap="none" fromWordArt="1">
            <a:prstTxWarp prst="textPlain">
              <a:avLst>
                <a:gd name="adj" fmla="val 50000"/>
              </a:avLst>
            </a:prstTxWarp>
          </a:bodyPr>
          <a:lstStyle/>
          <a:p>
            <a:pPr algn="ctr"/>
            <a:r>
              <a:rPr lang="ru-RU" sz="3600" b="1" i="1" kern="10" normalizeH="1">
                <a:ln w="28575">
                  <a:solidFill>
                    <a:srgbClr val="FF0000"/>
                  </a:solidFill>
                  <a:round/>
                  <a:headEnd/>
                  <a:tailEnd/>
                </a:ln>
                <a:blipFill dpi="0" rotWithShape="0">
                  <a:blip r:embed="rId3"/>
                  <a:srcRect/>
                  <a:stretch>
                    <a:fillRect/>
                  </a:stretch>
                </a:blipFill>
                <a:effectLst>
                  <a:prstShdw prst="shdw13" dist="53882" dir="13500000">
                    <a:srgbClr val="C0C0C0">
                      <a:alpha val="50000"/>
                    </a:srgbClr>
                  </a:prstShdw>
                </a:effectLst>
                <a:latin typeface="Cambria"/>
              </a:rPr>
              <a:t>Визначення</a:t>
            </a:r>
          </a:p>
          <a:p>
            <a:pPr algn="ctr"/>
            <a:endParaRPr lang="ru-RU" sz="3600" b="1" i="1" kern="10" normalizeH="1">
              <a:ln w="28575">
                <a:solidFill>
                  <a:srgbClr val="FF0000"/>
                </a:solidFill>
                <a:round/>
                <a:headEnd/>
                <a:tailEnd/>
              </a:ln>
              <a:blipFill dpi="0" rotWithShape="0">
                <a:blip r:embed="rId3"/>
                <a:srcRect/>
                <a:stretch>
                  <a:fillRect/>
                </a:stretch>
              </a:blipFill>
              <a:effectLst>
                <a:prstShdw prst="shdw13" dist="53882" dir="13500000">
                  <a:srgbClr val="C0C0C0">
                    <a:alpha val="50000"/>
                  </a:srgbClr>
                </a:prstShdw>
              </a:effectLst>
              <a:latin typeface="Cambria"/>
            </a:endParaRPr>
          </a:p>
          <a:p>
            <a:pPr algn="ctr"/>
            <a:r>
              <a:rPr lang="ru-RU" sz="3600" b="1" i="1" kern="10" normalizeH="1">
                <a:ln w="28575">
                  <a:solidFill>
                    <a:srgbClr val="FF0000"/>
                  </a:solidFill>
                  <a:round/>
                  <a:headEnd/>
                  <a:tailEnd/>
                </a:ln>
                <a:blipFill dpi="0" rotWithShape="0">
                  <a:blip r:embed="rId3"/>
                  <a:srcRect/>
                  <a:stretch>
                    <a:fillRect/>
                  </a:stretch>
                </a:blipFill>
                <a:effectLst>
                  <a:prstShdw prst="shdw13" dist="53882" dir="13500000">
                    <a:srgbClr val="C0C0C0">
                      <a:alpha val="50000"/>
                    </a:srgbClr>
                  </a:prstShdw>
                </a:effectLst>
                <a:latin typeface="Cambria"/>
              </a:rPr>
              <a:t> переможців</a:t>
            </a:r>
          </a:p>
          <a:p>
            <a:pPr algn="ctr"/>
            <a:endParaRPr lang="ru-RU" sz="3600" b="1" i="1" kern="10" normalizeH="1">
              <a:ln w="28575">
                <a:solidFill>
                  <a:srgbClr val="FF0000"/>
                </a:solidFill>
                <a:round/>
                <a:headEnd/>
                <a:tailEnd/>
              </a:ln>
              <a:blipFill dpi="0" rotWithShape="0">
                <a:blip r:embed="rId3"/>
                <a:srcRect/>
                <a:stretch>
                  <a:fillRect/>
                </a:stretch>
              </a:blipFill>
              <a:effectLst>
                <a:prstShdw prst="shdw13" dist="53882" dir="13500000">
                  <a:srgbClr val="C0C0C0">
                    <a:alpha val="50000"/>
                  </a:srgbClr>
                </a:prstShdw>
              </a:effectLst>
              <a:latin typeface="Cambria"/>
            </a:endParaRPr>
          </a:p>
          <a:p>
            <a:pPr algn="ctr"/>
            <a:r>
              <a:rPr lang="ru-RU" sz="3600" b="1" i="1" kern="10" normalizeH="1">
                <a:ln w="28575">
                  <a:solidFill>
                    <a:srgbClr val="FF0000"/>
                  </a:solidFill>
                  <a:round/>
                  <a:headEnd/>
                  <a:tailEnd/>
                </a:ln>
                <a:blipFill dpi="0" rotWithShape="0">
                  <a:blip r:embed="rId3"/>
                  <a:srcRect/>
                  <a:stretch>
                    <a:fillRect/>
                  </a:stretch>
                </a:blipFill>
                <a:effectLst>
                  <a:prstShdw prst="shdw13" dist="53882" dir="13500000">
                    <a:srgbClr val="C0C0C0">
                      <a:alpha val="50000"/>
                    </a:srgbClr>
                  </a:prstShdw>
                </a:effectLst>
                <a:latin typeface="Cambria"/>
              </a:rPr>
              <a:t>нагородження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200"/>
                                        </p:tgtEl>
                                        <p:attrNameLst>
                                          <p:attrName>style.visibility</p:attrName>
                                        </p:attrNameLst>
                                      </p:cBhvr>
                                      <p:to>
                                        <p:strVal val="visible"/>
                                      </p:to>
                                    </p:set>
                                    <p:anim calcmode="lin" valueType="num">
                                      <p:cBhvr>
                                        <p:cTn id="7" dur="3000" fill="hold"/>
                                        <p:tgtEl>
                                          <p:spTgt spid="8200"/>
                                        </p:tgtEl>
                                        <p:attrNameLst>
                                          <p:attrName>ppt_w</p:attrName>
                                        </p:attrNameLst>
                                      </p:cBhvr>
                                      <p:tavLst>
                                        <p:tav tm="0">
                                          <p:val>
                                            <p:fltVal val="0"/>
                                          </p:val>
                                        </p:tav>
                                        <p:tav tm="100000">
                                          <p:val>
                                            <p:strVal val="#ppt_w"/>
                                          </p:val>
                                        </p:tav>
                                      </p:tavLst>
                                    </p:anim>
                                    <p:anim calcmode="lin" valueType="num">
                                      <p:cBhvr>
                                        <p:cTn id="8" dur="3000" fill="hold"/>
                                        <p:tgtEl>
                                          <p:spTgt spid="8200"/>
                                        </p:tgtEl>
                                        <p:attrNameLst>
                                          <p:attrName>ppt_h</p:attrName>
                                        </p:attrNameLst>
                                      </p:cBhvr>
                                      <p:tavLst>
                                        <p:tav tm="0">
                                          <p:val>
                                            <p:fltVal val="0"/>
                                          </p:val>
                                        </p:tav>
                                        <p:tav tm="100000">
                                          <p:val>
                                            <p:strVal val="#ppt_h"/>
                                          </p:val>
                                        </p:tav>
                                      </p:tavLst>
                                    </p:anim>
                                    <p:animEffect transition="in" filter="fade">
                                      <p:cBhvr>
                                        <p:cTn id="9" dur="3000"/>
                                        <p:tgtEl>
                                          <p:spTgt spid="8200"/>
                                        </p:tgtEl>
                                      </p:cBhvr>
                                    </p:animEffect>
                                  </p:childTnLst>
                                </p:cTn>
                              </p:par>
                            </p:childTnLst>
                          </p:cTn>
                        </p:par>
                        <p:par>
                          <p:cTn id="10" fill="hold">
                            <p:stCondLst>
                              <p:cond delay="3000"/>
                            </p:stCondLst>
                            <p:childTnLst>
                              <p:par>
                                <p:cTn id="11" presetID="64" presetClass="path" presetSubtype="0" accel="50000" decel="50000" fill="hold" grpId="1" nodeType="afterEffect">
                                  <p:stCondLst>
                                    <p:cond delay="0"/>
                                  </p:stCondLst>
                                  <p:childTnLst>
                                    <p:animMotion origin="layout" path="M -1.11111E-6 -3.01874E-6 L -1.11111E-6 -0.27272 " pathEditMode="relative" rAng="0" ptsTypes="AA">
                                      <p:cBhvr>
                                        <p:cTn id="12" dur="2000" fill="hold"/>
                                        <p:tgtEl>
                                          <p:spTgt spid="8200"/>
                                        </p:tgtEl>
                                        <p:attrNameLst>
                                          <p:attrName>ppt_x</p:attrName>
                                          <p:attrName>ppt_y</p:attrName>
                                        </p:attrNameLst>
                                      </p:cBhvr>
                                      <p:rCtr x="0" y="-1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animBg="1"/>
      <p:bldP spid="820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523875" cy="2381250"/>
          </a:xfrm>
          <a:prstGeom prst="rect">
            <a:avLst/>
          </a:prstGeom>
          <a:noFill/>
          <a:ln w="9525">
            <a:noFill/>
            <a:miter lim="800000"/>
            <a:headEnd/>
            <a:tailEnd/>
          </a:ln>
        </p:spPr>
      </p:pic>
      <p:pic>
        <p:nvPicPr>
          <p:cNvPr id="7171" name="Picture 3"/>
          <p:cNvPicPr>
            <a:picLocks noChangeAspect="1" noChangeArrowheads="1"/>
          </p:cNvPicPr>
          <p:nvPr/>
        </p:nvPicPr>
        <p:blipFill>
          <a:blip r:embed="rId2" cstate="print"/>
          <a:srcRect/>
          <a:stretch>
            <a:fillRect/>
          </a:stretch>
        </p:blipFill>
        <p:spPr bwMode="auto">
          <a:xfrm>
            <a:off x="0" y="2349500"/>
            <a:ext cx="523875" cy="2381250"/>
          </a:xfrm>
          <a:prstGeom prst="rect">
            <a:avLst/>
          </a:prstGeom>
          <a:noFill/>
          <a:ln w="9525">
            <a:noFill/>
            <a:miter lim="800000"/>
            <a:headEnd/>
            <a:tailEnd/>
          </a:ln>
        </p:spPr>
      </p:pic>
      <p:pic>
        <p:nvPicPr>
          <p:cNvPr id="7172" name="Picture 4"/>
          <p:cNvPicPr>
            <a:picLocks noChangeAspect="1" noChangeArrowheads="1"/>
          </p:cNvPicPr>
          <p:nvPr/>
        </p:nvPicPr>
        <p:blipFill>
          <a:blip r:embed="rId2" cstate="print"/>
          <a:srcRect/>
          <a:stretch>
            <a:fillRect/>
          </a:stretch>
        </p:blipFill>
        <p:spPr bwMode="auto">
          <a:xfrm>
            <a:off x="0" y="4724400"/>
            <a:ext cx="523875" cy="2381250"/>
          </a:xfrm>
          <a:prstGeom prst="rect">
            <a:avLst/>
          </a:prstGeom>
          <a:noFill/>
          <a:ln w="9525">
            <a:noFill/>
            <a:miter lim="800000"/>
            <a:headEnd/>
            <a:tailEnd/>
          </a:ln>
        </p:spPr>
      </p:pic>
      <p:sp>
        <p:nvSpPr>
          <p:cNvPr id="26629" name="AutoShape 5"/>
          <p:cNvSpPr>
            <a:spLocks noChangeArrowheads="1"/>
          </p:cNvSpPr>
          <p:nvPr/>
        </p:nvSpPr>
        <p:spPr bwMode="auto">
          <a:xfrm>
            <a:off x="539750" y="260350"/>
            <a:ext cx="8353425" cy="1584325"/>
          </a:xfrm>
          <a:prstGeom prst="ribbon">
            <a:avLst>
              <a:gd name="adj1" fmla="val 33333"/>
              <a:gd name="adj2" fmla="val 70352"/>
            </a:avLst>
          </a:prstGeom>
          <a:gradFill rotWithShape="1">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5400000" scaled="1"/>
          </a:gradFill>
          <a:ln w="9525">
            <a:solidFill>
              <a:schemeClr val="tx1"/>
            </a:solidFill>
            <a:round/>
            <a:headEnd/>
            <a:tailEnd/>
          </a:ln>
          <a:effectLst/>
        </p:spPr>
        <p:txBody>
          <a:bodyPr wrap="none" anchor="ctr"/>
          <a:lstStyle/>
          <a:p>
            <a:pPr algn="ctr">
              <a:defRPr/>
            </a:pPr>
            <a:r>
              <a:rPr lang="uk-UA" sz="2400" b="1" i="1">
                <a:solidFill>
                  <a:srgbClr val="FF0000"/>
                </a:solidFill>
                <a:effectLst>
                  <a:outerShdw blurRad="38100" dist="38100" dir="2700000" algn="tl">
                    <a:srgbClr val="000000"/>
                  </a:outerShdw>
                </a:effectLst>
                <a:latin typeface="Bookman Old Style" pitchFamily="18" charset="0"/>
              </a:rPr>
              <a:t>Якого року Шевченка було </a:t>
            </a:r>
          </a:p>
          <a:p>
            <a:pPr algn="ctr">
              <a:defRPr/>
            </a:pPr>
            <a:r>
              <a:rPr lang="uk-UA" sz="2400" b="1" i="1">
                <a:solidFill>
                  <a:srgbClr val="FF0000"/>
                </a:solidFill>
                <a:effectLst>
                  <a:outerShdw blurRad="38100" dist="38100" dir="2700000" algn="tl">
                    <a:srgbClr val="000000"/>
                  </a:outerShdw>
                </a:effectLst>
                <a:latin typeface="Bookman Old Style" pitchFamily="18" charset="0"/>
              </a:rPr>
              <a:t>викуплено з кріпацтва?</a:t>
            </a:r>
            <a:endParaRPr lang="ru-RU" sz="2400" b="1" i="1">
              <a:solidFill>
                <a:srgbClr val="FF0000"/>
              </a:solidFill>
              <a:effectLst>
                <a:outerShdw blurRad="38100" dist="38100" dir="2700000" algn="tl">
                  <a:srgbClr val="000000"/>
                </a:outerShdw>
              </a:effectLst>
              <a:latin typeface="Bookman Old Style" pitchFamily="18" charset="0"/>
            </a:endParaRPr>
          </a:p>
        </p:txBody>
      </p:sp>
      <p:sp>
        <p:nvSpPr>
          <p:cNvPr id="26630" name="AutoShape 6"/>
          <p:cNvSpPr>
            <a:spLocks noChangeArrowheads="1"/>
          </p:cNvSpPr>
          <p:nvPr/>
        </p:nvSpPr>
        <p:spPr bwMode="auto">
          <a:xfrm>
            <a:off x="1116013" y="2565400"/>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а) 1838</a:t>
            </a:r>
            <a:endParaRPr lang="ru-RU"/>
          </a:p>
        </p:txBody>
      </p:sp>
      <p:sp>
        <p:nvSpPr>
          <p:cNvPr id="26631" name="AutoShape 7"/>
          <p:cNvSpPr>
            <a:spLocks noChangeArrowheads="1"/>
          </p:cNvSpPr>
          <p:nvPr/>
        </p:nvSpPr>
        <p:spPr bwMode="auto">
          <a:xfrm>
            <a:off x="1187450" y="4724400"/>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б) 1840</a:t>
            </a:r>
            <a:endParaRPr lang="ru-RU"/>
          </a:p>
        </p:txBody>
      </p:sp>
      <p:sp>
        <p:nvSpPr>
          <p:cNvPr id="26632" name="AutoShape 8"/>
          <p:cNvSpPr>
            <a:spLocks noChangeArrowheads="1"/>
          </p:cNvSpPr>
          <p:nvPr/>
        </p:nvSpPr>
        <p:spPr bwMode="auto">
          <a:xfrm>
            <a:off x="5867400" y="4581525"/>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г) 1837</a:t>
            </a:r>
            <a:endParaRPr lang="ru-RU"/>
          </a:p>
        </p:txBody>
      </p:sp>
      <p:sp>
        <p:nvSpPr>
          <p:cNvPr id="26633" name="AutoShape 9"/>
          <p:cNvSpPr>
            <a:spLocks noChangeArrowheads="1"/>
          </p:cNvSpPr>
          <p:nvPr/>
        </p:nvSpPr>
        <p:spPr bwMode="auto">
          <a:xfrm>
            <a:off x="5867400" y="2420938"/>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в) 1839</a:t>
            </a:r>
            <a:endParaRPr lang="ru-RU"/>
          </a:p>
        </p:txBody>
      </p:sp>
      <p:sp>
        <p:nvSpPr>
          <p:cNvPr id="26634" name="AutoShape 10"/>
          <p:cNvSpPr>
            <a:spLocks noChangeArrowheads="1"/>
          </p:cNvSpPr>
          <p:nvPr/>
        </p:nvSpPr>
        <p:spPr bwMode="auto">
          <a:xfrm>
            <a:off x="3924300" y="4005263"/>
            <a:ext cx="1800225" cy="720725"/>
          </a:xfrm>
          <a:prstGeom prst="flowChartTerminator">
            <a:avLst/>
          </a:prstGeom>
          <a:solidFill>
            <a:schemeClr val="accent1"/>
          </a:solidFill>
          <a:ln w="9525">
            <a:solidFill>
              <a:schemeClr val="tx1"/>
            </a:solidFill>
            <a:miter lim="800000"/>
            <a:headEnd/>
            <a:tailEnd/>
          </a:ln>
          <a:effectLst/>
        </p:spPr>
        <p:txBody>
          <a:bodyPr wrap="none" anchor="ctr"/>
          <a:lstStyle/>
          <a:p>
            <a:pPr algn="ctr">
              <a:defRPr/>
            </a:pPr>
            <a:r>
              <a:rPr lang="uk-UA" sz="3600" b="1">
                <a:solidFill>
                  <a:srgbClr val="FF0000"/>
                </a:solidFill>
                <a:effectLst>
                  <a:outerShdw blurRad="38100" dist="38100" dir="2700000" algn="tl">
                    <a:srgbClr val="000000"/>
                  </a:outerShdw>
                </a:effectLst>
                <a:latin typeface="Century Gothic" pitchFamily="34" charset="0"/>
              </a:rPr>
              <a:t>А </a:t>
            </a:r>
            <a:endParaRPr lang="ru-RU" sz="3600" b="1">
              <a:solidFill>
                <a:srgbClr val="FF0000"/>
              </a:solidFill>
              <a:effectLst>
                <a:outerShdw blurRad="38100" dist="38100" dir="2700000" algn="tl">
                  <a:srgbClr val="000000"/>
                </a:outerShdw>
              </a:effectLst>
              <a:latin typeface="Century Gothic" pitchFamily="34" charset="0"/>
            </a:endParaRPr>
          </a:p>
        </p:txBody>
      </p:sp>
      <p:sp>
        <p:nvSpPr>
          <p:cNvPr id="26635" name="AutoShape 11"/>
          <p:cNvSpPr>
            <a:spLocks noChangeArrowheads="1"/>
          </p:cNvSpPr>
          <p:nvPr/>
        </p:nvSpPr>
        <p:spPr bwMode="auto">
          <a:xfrm>
            <a:off x="3924300" y="4005263"/>
            <a:ext cx="1800225" cy="720725"/>
          </a:xfrm>
          <a:prstGeom prst="flowChartTerminator">
            <a:avLst/>
          </a:prstGeom>
          <a:solidFill>
            <a:schemeClr val="accent1"/>
          </a:solidFill>
          <a:ln w="9525">
            <a:solidFill>
              <a:schemeClr val="tx1"/>
            </a:solidFill>
            <a:miter lim="800000"/>
            <a:headEnd/>
            <a:tailEnd/>
          </a:ln>
        </p:spPr>
        <p:txBody>
          <a:bodyPr wrap="none" anchor="ctr"/>
          <a:lstStyle/>
          <a:p>
            <a:pPr algn="ctr"/>
            <a:r>
              <a:rPr lang="uk-UA"/>
              <a:t>Правильна </a:t>
            </a:r>
          </a:p>
          <a:p>
            <a:pPr algn="ctr"/>
            <a:r>
              <a:rPr lang="uk-UA"/>
              <a:t>відповідь</a:t>
            </a:r>
            <a:endParaRPr lang="ru-RU"/>
          </a:p>
        </p:txBody>
      </p:sp>
      <p:sp>
        <p:nvSpPr>
          <p:cNvPr id="7180" name="WordArt 28" descr="lines5"/>
          <p:cNvSpPr>
            <a:spLocks noChangeArrowheads="1" noChangeShapeType="1" noTextEdit="1"/>
          </p:cNvSpPr>
          <p:nvPr/>
        </p:nvSpPr>
        <p:spPr bwMode="auto">
          <a:xfrm>
            <a:off x="3203575" y="6453188"/>
            <a:ext cx="3168650" cy="215900"/>
          </a:xfrm>
          <a:prstGeom prst="rect">
            <a:avLst/>
          </a:prstGeom>
        </p:spPr>
        <p:txBody>
          <a:bodyPr wrap="none" fromWordArt="1">
            <a:prstTxWarp prst="textPlain">
              <a:avLst>
                <a:gd name="adj" fmla="val 50000"/>
              </a:avLst>
            </a:prstTxWarp>
          </a:bodyPr>
          <a:lstStyle/>
          <a:p>
            <a:pPr algn="ctr"/>
            <a:r>
              <a:rPr lang="ru-RU" sz="800" b="1" i="1" kern="10" normalizeH="1">
                <a:ln w="3175">
                  <a:solidFill>
                    <a:schemeClr val="tx1"/>
                  </a:solidFill>
                  <a:round/>
                  <a:headEnd/>
                  <a:tailEnd/>
                </a:ln>
                <a:blipFill dpi="0" rotWithShape="0">
                  <a:blip r:embed="rId3"/>
                  <a:srcRect/>
                  <a:stretch>
                    <a:fillRect/>
                  </a:stretch>
                </a:blipFill>
                <a:effectLst>
                  <a:prstShdw prst="shdw13" dist="53882" dir="13500000">
                    <a:srgbClr val="C0C0C0">
                      <a:alpha val="50000"/>
                    </a:srgbClr>
                  </a:prstShdw>
                </a:effectLst>
                <a:latin typeface="Cambria"/>
              </a:rPr>
              <a:t>наступне питання</a:t>
            </a:r>
          </a:p>
        </p:txBody>
      </p:sp>
      <p:sp>
        <p:nvSpPr>
          <p:cNvPr id="7181" name="WordArt 28" descr="lines5"/>
          <p:cNvSpPr>
            <a:spLocks noChangeArrowheads="1" noChangeShapeType="1" noTextEdit="1"/>
          </p:cNvSpPr>
          <p:nvPr/>
        </p:nvSpPr>
        <p:spPr bwMode="auto">
          <a:xfrm>
            <a:off x="4427538" y="115888"/>
            <a:ext cx="576262" cy="504825"/>
          </a:xfrm>
          <a:prstGeom prst="rect">
            <a:avLst/>
          </a:prstGeom>
        </p:spPr>
        <p:txBody>
          <a:bodyPr wrap="none" fromWordArt="1">
            <a:prstTxWarp prst="textPlain">
              <a:avLst>
                <a:gd name="adj" fmla="val 50000"/>
              </a:avLst>
            </a:prstTxWarp>
          </a:bodyPr>
          <a:lstStyle/>
          <a:p>
            <a:pPr algn="ctr"/>
            <a:r>
              <a:rPr lang="ru-RU" sz="3600" b="1" kern="10" normalizeH="1">
                <a:ln w="19050">
                  <a:solidFill>
                    <a:schemeClr val="tx1"/>
                  </a:solidFill>
                  <a:round/>
                  <a:headEnd/>
                  <a:tailEnd/>
                </a:ln>
                <a:blipFill dpi="0" rotWithShape="0">
                  <a:blip r:embed="rId3"/>
                  <a:srcRect/>
                  <a:stretch>
                    <a:fillRect/>
                  </a:stretch>
                </a:blipFill>
                <a:effectLst>
                  <a:prstShdw prst="shdw13" dist="53882" dir="13500000">
                    <a:srgbClr val="C0C0C0">
                      <a:alpha val="50000"/>
                    </a:srgbClr>
                  </a:prstShdw>
                </a:effectLst>
                <a:latin typeface="Arial"/>
                <a:cs typeface="Arial"/>
              </a:rPr>
              <a:t>3</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635"/>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500"/>
                                        <p:tgtEl>
                                          <p:spTgt spid="26635"/>
                                        </p:tgtEl>
                                        <p:attrNameLst>
                                          <p:attrName>ppt_w</p:attrName>
                                        </p:attrNameLst>
                                      </p:cBhvr>
                                      <p:tavLst>
                                        <p:tav tm="0">
                                          <p:val>
                                            <p:strVal val="ppt_w"/>
                                          </p:val>
                                        </p:tav>
                                        <p:tav tm="100000">
                                          <p:val>
                                            <p:fltVal val="0"/>
                                          </p:val>
                                        </p:tav>
                                      </p:tavLst>
                                    </p:anim>
                                    <p:anim calcmode="lin" valueType="num">
                                      <p:cBhvr>
                                        <p:cTn id="7" dur="500"/>
                                        <p:tgtEl>
                                          <p:spTgt spid="26635"/>
                                        </p:tgtEl>
                                        <p:attrNameLst>
                                          <p:attrName>ppt_h</p:attrName>
                                        </p:attrNameLst>
                                      </p:cBhvr>
                                      <p:tavLst>
                                        <p:tav tm="0">
                                          <p:val>
                                            <p:strVal val="ppt_h"/>
                                          </p:val>
                                        </p:tav>
                                        <p:tav tm="100000">
                                          <p:val>
                                            <p:strVal val="ppt_h"/>
                                          </p:val>
                                        </p:tav>
                                      </p:tavLst>
                                    </p:anim>
                                    <p:set>
                                      <p:cBhvr>
                                        <p:cTn id="8" dur="1" fill="hold">
                                          <p:stCondLst>
                                            <p:cond delay="499"/>
                                          </p:stCondLst>
                                        </p:cTn>
                                        <p:tgtEl>
                                          <p:spTgt spid="26635"/>
                                        </p:tgtEl>
                                        <p:attrNameLst>
                                          <p:attrName>style.visibility</p:attrName>
                                        </p:attrNameLst>
                                      </p:cBhvr>
                                      <p:to>
                                        <p:strVal val="hidden"/>
                                      </p:to>
                                    </p:set>
                                  </p:childTnLst>
                                </p:cTn>
                              </p:par>
                            </p:childTnLst>
                          </p:cTn>
                        </p:par>
                      </p:childTnLst>
                    </p:cTn>
                  </p:par>
                </p:childTnLst>
              </p:cTn>
              <p:nextCondLst>
                <p:cond evt="onClick" delay="0">
                  <p:tgtEl>
                    <p:spTgt spid="26635"/>
                  </p:tgtEl>
                </p:cond>
              </p:nextCondLst>
            </p:seq>
          </p:childTnLst>
        </p:cTn>
      </p:par>
    </p:tnLst>
    <p:bldLst>
      <p:bldP spid="266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0"/>
            <a:ext cx="523875" cy="2381250"/>
          </a:xfrm>
          <a:prstGeom prst="rect">
            <a:avLst/>
          </a:prstGeom>
          <a:noFill/>
          <a:ln w="9525">
            <a:noFill/>
            <a:miter lim="800000"/>
            <a:headEnd/>
            <a:tailEnd/>
          </a:ln>
        </p:spPr>
      </p:pic>
      <p:pic>
        <p:nvPicPr>
          <p:cNvPr id="8195" name="Picture 3"/>
          <p:cNvPicPr>
            <a:picLocks noChangeAspect="1" noChangeArrowheads="1"/>
          </p:cNvPicPr>
          <p:nvPr/>
        </p:nvPicPr>
        <p:blipFill>
          <a:blip r:embed="rId2" cstate="print"/>
          <a:srcRect/>
          <a:stretch>
            <a:fillRect/>
          </a:stretch>
        </p:blipFill>
        <p:spPr bwMode="auto">
          <a:xfrm>
            <a:off x="0" y="2349500"/>
            <a:ext cx="523875" cy="2381250"/>
          </a:xfrm>
          <a:prstGeom prst="rect">
            <a:avLst/>
          </a:prstGeom>
          <a:noFill/>
          <a:ln w="9525">
            <a:noFill/>
            <a:miter lim="800000"/>
            <a:headEnd/>
            <a:tailEnd/>
          </a:ln>
        </p:spPr>
      </p:pic>
      <p:pic>
        <p:nvPicPr>
          <p:cNvPr id="8196" name="Picture 4"/>
          <p:cNvPicPr>
            <a:picLocks noChangeAspect="1" noChangeArrowheads="1"/>
          </p:cNvPicPr>
          <p:nvPr/>
        </p:nvPicPr>
        <p:blipFill>
          <a:blip r:embed="rId2" cstate="print"/>
          <a:srcRect/>
          <a:stretch>
            <a:fillRect/>
          </a:stretch>
        </p:blipFill>
        <p:spPr bwMode="auto">
          <a:xfrm>
            <a:off x="0" y="4724400"/>
            <a:ext cx="523875" cy="2381250"/>
          </a:xfrm>
          <a:prstGeom prst="rect">
            <a:avLst/>
          </a:prstGeom>
          <a:noFill/>
          <a:ln w="9525">
            <a:noFill/>
            <a:miter lim="800000"/>
            <a:headEnd/>
            <a:tailEnd/>
          </a:ln>
        </p:spPr>
      </p:pic>
      <p:sp>
        <p:nvSpPr>
          <p:cNvPr id="27653" name="AutoShape 5"/>
          <p:cNvSpPr>
            <a:spLocks noChangeArrowheads="1"/>
          </p:cNvSpPr>
          <p:nvPr/>
        </p:nvSpPr>
        <p:spPr bwMode="auto">
          <a:xfrm>
            <a:off x="539750" y="260350"/>
            <a:ext cx="8353425" cy="1584325"/>
          </a:xfrm>
          <a:prstGeom prst="ribbon">
            <a:avLst>
              <a:gd name="adj1" fmla="val 33333"/>
              <a:gd name="adj2" fmla="val 70352"/>
            </a:avLst>
          </a:prstGeom>
          <a:gradFill rotWithShape="1">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5400000" scaled="1"/>
          </a:gradFill>
          <a:ln w="9525">
            <a:solidFill>
              <a:schemeClr val="tx1"/>
            </a:solidFill>
            <a:round/>
            <a:headEnd/>
            <a:tailEnd/>
          </a:ln>
          <a:effectLst/>
        </p:spPr>
        <p:txBody>
          <a:bodyPr wrap="none" anchor="ctr"/>
          <a:lstStyle/>
          <a:p>
            <a:pPr algn="ctr">
              <a:defRPr/>
            </a:pPr>
            <a:r>
              <a:rPr lang="uk-UA" sz="2400" b="1" i="1">
                <a:solidFill>
                  <a:srgbClr val="FF0000"/>
                </a:solidFill>
                <a:effectLst>
                  <a:outerShdw blurRad="38100" dist="38100" dir="2700000" algn="tl">
                    <a:srgbClr val="000000"/>
                  </a:outerShdw>
                </a:effectLst>
                <a:latin typeface="Bookman Old Style" pitchFamily="18" charset="0"/>
              </a:rPr>
              <a:t>Коли видана перша збірка </a:t>
            </a:r>
          </a:p>
          <a:p>
            <a:pPr algn="ctr">
              <a:defRPr/>
            </a:pPr>
            <a:r>
              <a:rPr lang="uk-UA" sz="2400" b="1" i="1">
                <a:solidFill>
                  <a:srgbClr val="FF0000"/>
                </a:solidFill>
                <a:effectLst>
                  <a:outerShdw blurRad="38100" dist="38100" dir="2700000" algn="tl">
                    <a:srgbClr val="000000"/>
                  </a:outerShdw>
                </a:effectLst>
                <a:latin typeface="Bookman Old Style" pitchFamily="18" charset="0"/>
              </a:rPr>
              <a:t>Т.Шевченка? Як вона називалась?</a:t>
            </a:r>
            <a:endParaRPr lang="ru-RU" sz="2400" b="1" i="1">
              <a:solidFill>
                <a:srgbClr val="FF0000"/>
              </a:solidFill>
              <a:effectLst>
                <a:outerShdw blurRad="38100" dist="38100" dir="2700000" algn="tl">
                  <a:srgbClr val="000000"/>
                </a:outerShdw>
              </a:effectLst>
              <a:latin typeface="Bookman Old Style" pitchFamily="18" charset="0"/>
            </a:endParaRPr>
          </a:p>
        </p:txBody>
      </p:sp>
      <p:sp>
        <p:nvSpPr>
          <p:cNvPr id="27654" name="AutoShape 6"/>
          <p:cNvSpPr>
            <a:spLocks noChangeArrowheads="1"/>
          </p:cNvSpPr>
          <p:nvPr/>
        </p:nvSpPr>
        <p:spPr bwMode="auto">
          <a:xfrm>
            <a:off x="1116013" y="2565400"/>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а) 1841 р., “Гайдамаки”</a:t>
            </a:r>
            <a:endParaRPr lang="ru-RU"/>
          </a:p>
        </p:txBody>
      </p:sp>
      <p:sp>
        <p:nvSpPr>
          <p:cNvPr id="27655" name="AutoShape 7"/>
          <p:cNvSpPr>
            <a:spLocks noChangeArrowheads="1"/>
          </p:cNvSpPr>
          <p:nvPr/>
        </p:nvSpPr>
        <p:spPr bwMode="auto">
          <a:xfrm>
            <a:off x="1187450" y="4724400"/>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б) 1840 р., “Твори”</a:t>
            </a:r>
            <a:endParaRPr lang="ru-RU"/>
          </a:p>
        </p:txBody>
      </p:sp>
      <p:sp>
        <p:nvSpPr>
          <p:cNvPr id="27656" name="AutoShape 8"/>
          <p:cNvSpPr>
            <a:spLocks noChangeArrowheads="1"/>
          </p:cNvSpPr>
          <p:nvPr/>
        </p:nvSpPr>
        <p:spPr bwMode="auto">
          <a:xfrm>
            <a:off x="5867400" y="4581525"/>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г) 1840 р., “Кобзар”</a:t>
            </a:r>
            <a:endParaRPr lang="ru-RU"/>
          </a:p>
        </p:txBody>
      </p:sp>
      <p:sp>
        <p:nvSpPr>
          <p:cNvPr id="27657" name="AutoShape 9"/>
          <p:cNvSpPr>
            <a:spLocks noChangeArrowheads="1"/>
          </p:cNvSpPr>
          <p:nvPr/>
        </p:nvSpPr>
        <p:spPr bwMode="auto">
          <a:xfrm>
            <a:off x="5867400" y="2420938"/>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в) 1830 р., “Кобзар”</a:t>
            </a:r>
            <a:endParaRPr lang="ru-RU"/>
          </a:p>
        </p:txBody>
      </p:sp>
      <p:sp>
        <p:nvSpPr>
          <p:cNvPr id="27661" name="AutoShape 13"/>
          <p:cNvSpPr>
            <a:spLocks noChangeArrowheads="1"/>
          </p:cNvSpPr>
          <p:nvPr/>
        </p:nvSpPr>
        <p:spPr bwMode="auto">
          <a:xfrm>
            <a:off x="3924300" y="4076700"/>
            <a:ext cx="1800225" cy="720725"/>
          </a:xfrm>
          <a:prstGeom prst="flowChartTerminator">
            <a:avLst/>
          </a:prstGeom>
          <a:solidFill>
            <a:schemeClr val="accent1"/>
          </a:solidFill>
          <a:ln w="9525">
            <a:solidFill>
              <a:schemeClr val="tx1"/>
            </a:solidFill>
            <a:miter lim="800000"/>
            <a:headEnd/>
            <a:tailEnd/>
          </a:ln>
          <a:effectLst/>
        </p:spPr>
        <p:txBody>
          <a:bodyPr wrap="none" anchor="ctr"/>
          <a:lstStyle/>
          <a:p>
            <a:pPr algn="ctr">
              <a:defRPr/>
            </a:pPr>
            <a:r>
              <a:rPr lang="uk-UA" sz="3600" b="1">
                <a:solidFill>
                  <a:srgbClr val="FF0000"/>
                </a:solidFill>
                <a:effectLst>
                  <a:outerShdw blurRad="38100" dist="38100" dir="2700000" algn="tl">
                    <a:srgbClr val="000000"/>
                  </a:outerShdw>
                </a:effectLst>
                <a:latin typeface="Century Gothic" pitchFamily="34" charset="0"/>
              </a:rPr>
              <a:t>Г </a:t>
            </a:r>
            <a:endParaRPr lang="ru-RU" sz="3600" b="1">
              <a:solidFill>
                <a:srgbClr val="FF0000"/>
              </a:solidFill>
              <a:effectLst>
                <a:outerShdw blurRad="38100" dist="38100" dir="2700000" algn="tl">
                  <a:srgbClr val="000000"/>
                </a:outerShdw>
              </a:effectLst>
              <a:latin typeface="Century Gothic" pitchFamily="34" charset="0"/>
            </a:endParaRPr>
          </a:p>
        </p:txBody>
      </p:sp>
      <p:sp>
        <p:nvSpPr>
          <p:cNvPr id="27659" name="AutoShape 11"/>
          <p:cNvSpPr>
            <a:spLocks noChangeArrowheads="1"/>
          </p:cNvSpPr>
          <p:nvPr/>
        </p:nvSpPr>
        <p:spPr bwMode="auto">
          <a:xfrm>
            <a:off x="3924300" y="4076700"/>
            <a:ext cx="1800225" cy="720725"/>
          </a:xfrm>
          <a:prstGeom prst="flowChartTerminator">
            <a:avLst/>
          </a:prstGeom>
          <a:solidFill>
            <a:schemeClr val="accent1"/>
          </a:solidFill>
          <a:ln w="9525">
            <a:solidFill>
              <a:schemeClr val="tx1"/>
            </a:solidFill>
            <a:miter lim="800000"/>
            <a:headEnd/>
            <a:tailEnd/>
          </a:ln>
        </p:spPr>
        <p:txBody>
          <a:bodyPr wrap="none" anchor="ctr"/>
          <a:lstStyle/>
          <a:p>
            <a:pPr algn="ctr"/>
            <a:r>
              <a:rPr lang="uk-UA"/>
              <a:t>Правильна </a:t>
            </a:r>
          </a:p>
          <a:p>
            <a:pPr algn="ctr"/>
            <a:r>
              <a:rPr lang="uk-UA"/>
              <a:t>відповідь</a:t>
            </a:r>
            <a:endParaRPr lang="ru-RU"/>
          </a:p>
        </p:txBody>
      </p:sp>
      <p:sp>
        <p:nvSpPr>
          <p:cNvPr id="8204" name="WordArt 28" descr="lines5"/>
          <p:cNvSpPr>
            <a:spLocks noChangeArrowheads="1" noChangeShapeType="1" noTextEdit="1"/>
          </p:cNvSpPr>
          <p:nvPr/>
        </p:nvSpPr>
        <p:spPr bwMode="auto">
          <a:xfrm>
            <a:off x="3203575" y="6453188"/>
            <a:ext cx="3168650" cy="215900"/>
          </a:xfrm>
          <a:prstGeom prst="rect">
            <a:avLst/>
          </a:prstGeom>
        </p:spPr>
        <p:txBody>
          <a:bodyPr wrap="none" fromWordArt="1">
            <a:prstTxWarp prst="textPlain">
              <a:avLst>
                <a:gd name="adj" fmla="val 50000"/>
              </a:avLst>
            </a:prstTxWarp>
          </a:bodyPr>
          <a:lstStyle/>
          <a:p>
            <a:pPr algn="ctr"/>
            <a:r>
              <a:rPr lang="ru-RU" sz="800" b="1" i="1" kern="10" normalizeH="1">
                <a:ln w="3175">
                  <a:solidFill>
                    <a:schemeClr val="tx1"/>
                  </a:solidFill>
                  <a:round/>
                  <a:headEnd/>
                  <a:tailEnd/>
                </a:ln>
                <a:blipFill dpi="0" rotWithShape="0">
                  <a:blip r:embed="rId3"/>
                  <a:srcRect/>
                  <a:stretch>
                    <a:fillRect/>
                  </a:stretch>
                </a:blipFill>
                <a:effectLst>
                  <a:prstShdw prst="shdw13" dist="53882" dir="13500000">
                    <a:srgbClr val="C0C0C0">
                      <a:alpha val="50000"/>
                    </a:srgbClr>
                  </a:prstShdw>
                </a:effectLst>
                <a:latin typeface="Cambria"/>
              </a:rPr>
              <a:t>наступне питання</a:t>
            </a:r>
          </a:p>
        </p:txBody>
      </p:sp>
      <p:sp>
        <p:nvSpPr>
          <p:cNvPr id="8205" name="WordArt 28" descr="lines5"/>
          <p:cNvSpPr>
            <a:spLocks noChangeArrowheads="1" noChangeShapeType="1" noTextEdit="1"/>
          </p:cNvSpPr>
          <p:nvPr/>
        </p:nvSpPr>
        <p:spPr bwMode="auto">
          <a:xfrm>
            <a:off x="4427538" y="115888"/>
            <a:ext cx="576262" cy="504825"/>
          </a:xfrm>
          <a:prstGeom prst="rect">
            <a:avLst/>
          </a:prstGeom>
        </p:spPr>
        <p:txBody>
          <a:bodyPr wrap="none" fromWordArt="1">
            <a:prstTxWarp prst="textPlain">
              <a:avLst>
                <a:gd name="adj" fmla="val 50000"/>
              </a:avLst>
            </a:prstTxWarp>
          </a:bodyPr>
          <a:lstStyle/>
          <a:p>
            <a:pPr algn="ctr"/>
            <a:r>
              <a:rPr lang="ru-RU" sz="3600" b="1" kern="10" normalizeH="1">
                <a:ln w="19050">
                  <a:solidFill>
                    <a:schemeClr val="tx1"/>
                  </a:solidFill>
                  <a:round/>
                  <a:headEnd/>
                  <a:tailEnd/>
                </a:ln>
                <a:blipFill dpi="0" rotWithShape="0">
                  <a:blip r:embed="rId3"/>
                  <a:srcRect/>
                  <a:stretch>
                    <a:fillRect/>
                  </a:stretch>
                </a:blipFill>
                <a:effectLst>
                  <a:prstShdw prst="shdw13" dist="53882" dir="13500000">
                    <a:srgbClr val="C0C0C0">
                      <a:alpha val="50000"/>
                    </a:srgbClr>
                  </a:prstShdw>
                </a:effectLst>
                <a:latin typeface="Arial"/>
                <a:cs typeface="Arial"/>
              </a:rPr>
              <a:t>4</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659"/>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500"/>
                                        <p:tgtEl>
                                          <p:spTgt spid="27659"/>
                                        </p:tgtEl>
                                        <p:attrNameLst>
                                          <p:attrName>ppt_w</p:attrName>
                                        </p:attrNameLst>
                                      </p:cBhvr>
                                      <p:tavLst>
                                        <p:tav tm="0">
                                          <p:val>
                                            <p:strVal val="ppt_w"/>
                                          </p:val>
                                        </p:tav>
                                        <p:tav tm="100000">
                                          <p:val>
                                            <p:fltVal val="0"/>
                                          </p:val>
                                        </p:tav>
                                      </p:tavLst>
                                    </p:anim>
                                    <p:anim calcmode="lin" valueType="num">
                                      <p:cBhvr>
                                        <p:cTn id="7" dur="500"/>
                                        <p:tgtEl>
                                          <p:spTgt spid="27659"/>
                                        </p:tgtEl>
                                        <p:attrNameLst>
                                          <p:attrName>ppt_h</p:attrName>
                                        </p:attrNameLst>
                                      </p:cBhvr>
                                      <p:tavLst>
                                        <p:tav tm="0">
                                          <p:val>
                                            <p:strVal val="ppt_h"/>
                                          </p:val>
                                        </p:tav>
                                        <p:tav tm="100000">
                                          <p:val>
                                            <p:strVal val="ppt_h"/>
                                          </p:val>
                                        </p:tav>
                                      </p:tavLst>
                                    </p:anim>
                                    <p:set>
                                      <p:cBhvr>
                                        <p:cTn id="8" dur="1" fill="hold">
                                          <p:stCondLst>
                                            <p:cond delay="499"/>
                                          </p:stCondLst>
                                        </p:cTn>
                                        <p:tgtEl>
                                          <p:spTgt spid="27659"/>
                                        </p:tgtEl>
                                        <p:attrNameLst>
                                          <p:attrName>style.visibility</p:attrName>
                                        </p:attrNameLst>
                                      </p:cBhvr>
                                      <p:to>
                                        <p:strVal val="hidden"/>
                                      </p:to>
                                    </p:set>
                                  </p:childTnLst>
                                </p:cTn>
                              </p:par>
                            </p:childTnLst>
                          </p:cTn>
                        </p:par>
                      </p:childTnLst>
                    </p:cTn>
                  </p:par>
                </p:childTnLst>
              </p:cTn>
              <p:nextCondLst>
                <p:cond evt="onClick" delay="0">
                  <p:tgtEl>
                    <p:spTgt spid="27659"/>
                  </p:tgtEl>
                </p:cond>
              </p:nextCondLst>
            </p:seq>
          </p:childTnLst>
        </p:cTn>
      </p:par>
    </p:tnLst>
    <p:bldLst>
      <p:bldP spid="276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523875" cy="2381250"/>
          </a:xfrm>
          <a:prstGeom prst="rect">
            <a:avLst/>
          </a:prstGeom>
          <a:noFill/>
          <a:ln w="9525">
            <a:noFill/>
            <a:miter lim="800000"/>
            <a:headEnd/>
            <a:tailEnd/>
          </a:ln>
        </p:spPr>
      </p:pic>
      <p:pic>
        <p:nvPicPr>
          <p:cNvPr id="9219" name="Picture 3"/>
          <p:cNvPicPr>
            <a:picLocks noChangeAspect="1" noChangeArrowheads="1"/>
          </p:cNvPicPr>
          <p:nvPr/>
        </p:nvPicPr>
        <p:blipFill>
          <a:blip r:embed="rId2" cstate="print"/>
          <a:srcRect/>
          <a:stretch>
            <a:fillRect/>
          </a:stretch>
        </p:blipFill>
        <p:spPr bwMode="auto">
          <a:xfrm>
            <a:off x="0" y="2349500"/>
            <a:ext cx="523875" cy="2381250"/>
          </a:xfrm>
          <a:prstGeom prst="rect">
            <a:avLst/>
          </a:prstGeom>
          <a:noFill/>
          <a:ln w="9525">
            <a:noFill/>
            <a:miter lim="800000"/>
            <a:headEnd/>
            <a:tailEnd/>
          </a:ln>
        </p:spPr>
      </p:pic>
      <p:pic>
        <p:nvPicPr>
          <p:cNvPr id="9220" name="Picture 4"/>
          <p:cNvPicPr>
            <a:picLocks noChangeAspect="1" noChangeArrowheads="1"/>
          </p:cNvPicPr>
          <p:nvPr/>
        </p:nvPicPr>
        <p:blipFill>
          <a:blip r:embed="rId2" cstate="print"/>
          <a:srcRect/>
          <a:stretch>
            <a:fillRect/>
          </a:stretch>
        </p:blipFill>
        <p:spPr bwMode="auto">
          <a:xfrm>
            <a:off x="0" y="4724400"/>
            <a:ext cx="523875" cy="2381250"/>
          </a:xfrm>
          <a:prstGeom prst="rect">
            <a:avLst/>
          </a:prstGeom>
          <a:noFill/>
          <a:ln w="9525">
            <a:noFill/>
            <a:miter lim="800000"/>
            <a:headEnd/>
            <a:tailEnd/>
          </a:ln>
        </p:spPr>
      </p:pic>
      <p:sp>
        <p:nvSpPr>
          <p:cNvPr id="28677" name="AutoShape 5"/>
          <p:cNvSpPr>
            <a:spLocks noChangeArrowheads="1"/>
          </p:cNvSpPr>
          <p:nvPr/>
        </p:nvSpPr>
        <p:spPr bwMode="auto">
          <a:xfrm>
            <a:off x="539750" y="260350"/>
            <a:ext cx="8353425" cy="1584325"/>
          </a:xfrm>
          <a:prstGeom prst="ribbon">
            <a:avLst>
              <a:gd name="adj1" fmla="val 33333"/>
              <a:gd name="adj2" fmla="val 70352"/>
            </a:avLst>
          </a:prstGeom>
          <a:gradFill rotWithShape="1">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5400000" scaled="1"/>
          </a:gradFill>
          <a:ln w="9525">
            <a:solidFill>
              <a:schemeClr val="tx1"/>
            </a:solidFill>
            <a:round/>
            <a:headEnd/>
            <a:tailEnd/>
          </a:ln>
          <a:effectLst/>
        </p:spPr>
        <p:txBody>
          <a:bodyPr wrap="none" anchor="ctr"/>
          <a:lstStyle/>
          <a:p>
            <a:pPr algn="ctr">
              <a:defRPr/>
            </a:pPr>
            <a:r>
              <a:rPr lang="uk-UA" sz="2400" b="1" i="1">
                <a:solidFill>
                  <a:srgbClr val="FF0000"/>
                </a:solidFill>
                <a:effectLst>
                  <a:outerShdw blurRad="38100" dist="38100" dir="2700000" algn="tl">
                    <a:srgbClr val="000000"/>
                  </a:outerShdw>
                </a:effectLst>
                <a:latin typeface="Bookman Old Style" pitchFamily="18" charset="0"/>
              </a:rPr>
              <a:t>Скільки творів увійшло до </a:t>
            </a:r>
          </a:p>
          <a:p>
            <a:pPr algn="ctr">
              <a:defRPr/>
            </a:pPr>
            <a:r>
              <a:rPr lang="uk-UA" sz="2400" b="1" i="1">
                <a:solidFill>
                  <a:srgbClr val="FF0000"/>
                </a:solidFill>
                <a:effectLst>
                  <a:outerShdw blurRad="38100" dist="38100" dir="2700000" algn="tl">
                    <a:srgbClr val="000000"/>
                  </a:outerShdw>
                </a:effectLst>
                <a:latin typeface="Bookman Old Style" pitchFamily="18" charset="0"/>
              </a:rPr>
              <a:t>І видання “Кобзаря” ?</a:t>
            </a:r>
            <a:endParaRPr lang="ru-RU" sz="2400" b="1" i="1">
              <a:solidFill>
                <a:srgbClr val="FF0000"/>
              </a:solidFill>
              <a:effectLst>
                <a:outerShdw blurRad="38100" dist="38100" dir="2700000" algn="tl">
                  <a:srgbClr val="000000"/>
                </a:outerShdw>
              </a:effectLst>
              <a:latin typeface="Bookman Old Style" pitchFamily="18" charset="0"/>
            </a:endParaRPr>
          </a:p>
        </p:txBody>
      </p:sp>
      <p:sp>
        <p:nvSpPr>
          <p:cNvPr id="28678" name="AutoShape 6"/>
          <p:cNvSpPr>
            <a:spLocks noChangeArrowheads="1"/>
          </p:cNvSpPr>
          <p:nvPr/>
        </p:nvSpPr>
        <p:spPr bwMode="auto">
          <a:xfrm>
            <a:off x="1116013" y="2565400"/>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а) 21</a:t>
            </a:r>
            <a:endParaRPr lang="ru-RU"/>
          </a:p>
        </p:txBody>
      </p:sp>
      <p:sp>
        <p:nvSpPr>
          <p:cNvPr id="28679" name="AutoShape 7"/>
          <p:cNvSpPr>
            <a:spLocks noChangeArrowheads="1"/>
          </p:cNvSpPr>
          <p:nvPr/>
        </p:nvSpPr>
        <p:spPr bwMode="auto">
          <a:xfrm>
            <a:off x="1187450" y="4724400"/>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б) 8</a:t>
            </a:r>
            <a:endParaRPr lang="ru-RU"/>
          </a:p>
        </p:txBody>
      </p:sp>
      <p:sp>
        <p:nvSpPr>
          <p:cNvPr id="28680" name="AutoShape 8"/>
          <p:cNvSpPr>
            <a:spLocks noChangeArrowheads="1"/>
          </p:cNvSpPr>
          <p:nvPr/>
        </p:nvSpPr>
        <p:spPr bwMode="auto">
          <a:xfrm>
            <a:off x="5867400" y="4581525"/>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г) 6</a:t>
            </a:r>
            <a:endParaRPr lang="ru-RU"/>
          </a:p>
        </p:txBody>
      </p:sp>
      <p:sp>
        <p:nvSpPr>
          <p:cNvPr id="28681" name="AutoShape 9"/>
          <p:cNvSpPr>
            <a:spLocks noChangeArrowheads="1"/>
          </p:cNvSpPr>
          <p:nvPr/>
        </p:nvSpPr>
        <p:spPr bwMode="auto">
          <a:xfrm>
            <a:off x="5867400" y="2420938"/>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в) 13</a:t>
            </a:r>
            <a:endParaRPr lang="ru-RU"/>
          </a:p>
        </p:txBody>
      </p:sp>
      <p:sp>
        <p:nvSpPr>
          <p:cNvPr id="9226" name="WordArt 28" descr="lines5"/>
          <p:cNvSpPr>
            <a:spLocks noChangeArrowheads="1" noChangeShapeType="1" noTextEdit="1"/>
          </p:cNvSpPr>
          <p:nvPr/>
        </p:nvSpPr>
        <p:spPr bwMode="auto">
          <a:xfrm>
            <a:off x="3203575" y="6453188"/>
            <a:ext cx="3168650" cy="215900"/>
          </a:xfrm>
          <a:prstGeom prst="rect">
            <a:avLst/>
          </a:prstGeom>
        </p:spPr>
        <p:txBody>
          <a:bodyPr wrap="none" fromWordArt="1">
            <a:prstTxWarp prst="textPlain">
              <a:avLst>
                <a:gd name="adj" fmla="val 50000"/>
              </a:avLst>
            </a:prstTxWarp>
          </a:bodyPr>
          <a:lstStyle/>
          <a:p>
            <a:pPr algn="ctr"/>
            <a:r>
              <a:rPr lang="ru-RU" sz="800" b="1" i="1" kern="10" normalizeH="1">
                <a:ln w="3175">
                  <a:solidFill>
                    <a:schemeClr val="tx1"/>
                  </a:solidFill>
                  <a:round/>
                  <a:headEnd/>
                  <a:tailEnd/>
                </a:ln>
                <a:blipFill dpi="0" rotWithShape="0">
                  <a:blip r:embed="rId3"/>
                  <a:srcRect/>
                  <a:stretch>
                    <a:fillRect/>
                  </a:stretch>
                </a:blipFill>
                <a:effectLst>
                  <a:prstShdw prst="shdw13" dist="53882" dir="13500000">
                    <a:srgbClr val="C0C0C0">
                      <a:alpha val="50000"/>
                    </a:srgbClr>
                  </a:prstShdw>
                </a:effectLst>
                <a:latin typeface="Cambria"/>
              </a:rPr>
              <a:t>наступне питання</a:t>
            </a:r>
          </a:p>
        </p:txBody>
      </p:sp>
      <p:sp>
        <p:nvSpPr>
          <p:cNvPr id="28684" name="AutoShape 12"/>
          <p:cNvSpPr>
            <a:spLocks noChangeArrowheads="1"/>
          </p:cNvSpPr>
          <p:nvPr/>
        </p:nvSpPr>
        <p:spPr bwMode="auto">
          <a:xfrm>
            <a:off x="3924300" y="4076700"/>
            <a:ext cx="1800225" cy="720725"/>
          </a:xfrm>
          <a:prstGeom prst="flowChartTerminator">
            <a:avLst/>
          </a:prstGeom>
          <a:solidFill>
            <a:schemeClr val="accent1"/>
          </a:solidFill>
          <a:ln w="9525">
            <a:solidFill>
              <a:schemeClr val="tx1"/>
            </a:solidFill>
            <a:miter lim="800000"/>
            <a:headEnd/>
            <a:tailEnd/>
          </a:ln>
          <a:effectLst/>
        </p:spPr>
        <p:txBody>
          <a:bodyPr wrap="none" anchor="ctr"/>
          <a:lstStyle/>
          <a:p>
            <a:pPr algn="ctr">
              <a:defRPr/>
            </a:pPr>
            <a:r>
              <a:rPr lang="uk-UA" sz="3600" b="1">
                <a:solidFill>
                  <a:srgbClr val="FF0000"/>
                </a:solidFill>
                <a:effectLst>
                  <a:outerShdw blurRad="38100" dist="38100" dir="2700000" algn="tl">
                    <a:srgbClr val="000000"/>
                  </a:outerShdw>
                </a:effectLst>
                <a:latin typeface="Century Gothic" pitchFamily="34" charset="0"/>
              </a:rPr>
              <a:t>Б  </a:t>
            </a:r>
            <a:endParaRPr lang="ru-RU" sz="3600" b="1">
              <a:solidFill>
                <a:srgbClr val="FF0000"/>
              </a:solidFill>
              <a:effectLst>
                <a:outerShdw blurRad="38100" dist="38100" dir="2700000" algn="tl">
                  <a:srgbClr val="000000"/>
                </a:outerShdw>
              </a:effectLst>
              <a:latin typeface="Century Gothic" pitchFamily="34" charset="0"/>
            </a:endParaRPr>
          </a:p>
        </p:txBody>
      </p:sp>
      <p:sp>
        <p:nvSpPr>
          <p:cNvPr id="28683" name="AutoShape 11"/>
          <p:cNvSpPr>
            <a:spLocks noChangeArrowheads="1"/>
          </p:cNvSpPr>
          <p:nvPr/>
        </p:nvSpPr>
        <p:spPr bwMode="auto">
          <a:xfrm>
            <a:off x="3924300" y="4076700"/>
            <a:ext cx="1800225" cy="720725"/>
          </a:xfrm>
          <a:prstGeom prst="flowChartTerminator">
            <a:avLst/>
          </a:prstGeom>
          <a:solidFill>
            <a:schemeClr val="accent1"/>
          </a:solidFill>
          <a:ln w="9525">
            <a:solidFill>
              <a:schemeClr val="tx1"/>
            </a:solidFill>
            <a:miter lim="800000"/>
            <a:headEnd/>
            <a:tailEnd/>
          </a:ln>
        </p:spPr>
        <p:txBody>
          <a:bodyPr wrap="none" anchor="ctr"/>
          <a:lstStyle/>
          <a:p>
            <a:pPr algn="ctr"/>
            <a:r>
              <a:rPr lang="uk-UA"/>
              <a:t>Правильна </a:t>
            </a:r>
          </a:p>
          <a:p>
            <a:pPr algn="ctr"/>
            <a:r>
              <a:rPr lang="uk-UA"/>
              <a:t>відповідь</a:t>
            </a:r>
            <a:endParaRPr lang="ru-RU"/>
          </a:p>
        </p:txBody>
      </p:sp>
      <p:sp>
        <p:nvSpPr>
          <p:cNvPr id="9229" name="WordArt 28" descr="lines5"/>
          <p:cNvSpPr>
            <a:spLocks noChangeArrowheads="1" noChangeShapeType="1" noTextEdit="1"/>
          </p:cNvSpPr>
          <p:nvPr/>
        </p:nvSpPr>
        <p:spPr bwMode="auto">
          <a:xfrm>
            <a:off x="4427538" y="115888"/>
            <a:ext cx="576262" cy="504825"/>
          </a:xfrm>
          <a:prstGeom prst="rect">
            <a:avLst/>
          </a:prstGeom>
        </p:spPr>
        <p:txBody>
          <a:bodyPr wrap="none" fromWordArt="1">
            <a:prstTxWarp prst="textPlain">
              <a:avLst>
                <a:gd name="adj" fmla="val 50000"/>
              </a:avLst>
            </a:prstTxWarp>
          </a:bodyPr>
          <a:lstStyle/>
          <a:p>
            <a:pPr algn="ctr"/>
            <a:r>
              <a:rPr lang="ru-RU" sz="3600" b="1" kern="10" normalizeH="1">
                <a:ln w="19050">
                  <a:solidFill>
                    <a:schemeClr val="tx1"/>
                  </a:solidFill>
                  <a:round/>
                  <a:headEnd/>
                  <a:tailEnd/>
                </a:ln>
                <a:blipFill dpi="0" rotWithShape="0">
                  <a:blip r:embed="rId3"/>
                  <a:srcRect/>
                  <a:stretch>
                    <a:fillRect/>
                  </a:stretch>
                </a:blipFill>
                <a:effectLst>
                  <a:prstShdw prst="shdw13" dist="53882" dir="13500000">
                    <a:srgbClr val="C0C0C0">
                      <a:alpha val="50000"/>
                    </a:srgbClr>
                  </a:prstShdw>
                </a:effectLst>
                <a:latin typeface="Arial"/>
                <a:cs typeface="Arial"/>
              </a:rPr>
              <a:t>5</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683"/>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500"/>
                                        <p:tgtEl>
                                          <p:spTgt spid="28683"/>
                                        </p:tgtEl>
                                        <p:attrNameLst>
                                          <p:attrName>ppt_w</p:attrName>
                                        </p:attrNameLst>
                                      </p:cBhvr>
                                      <p:tavLst>
                                        <p:tav tm="0">
                                          <p:val>
                                            <p:strVal val="ppt_w"/>
                                          </p:val>
                                        </p:tav>
                                        <p:tav tm="100000">
                                          <p:val>
                                            <p:fltVal val="0"/>
                                          </p:val>
                                        </p:tav>
                                      </p:tavLst>
                                    </p:anim>
                                    <p:anim calcmode="lin" valueType="num">
                                      <p:cBhvr>
                                        <p:cTn id="7" dur="500"/>
                                        <p:tgtEl>
                                          <p:spTgt spid="28683"/>
                                        </p:tgtEl>
                                        <p:attrNameLst>
                                          <p:attrName>ppt_h</p:attrName>
                                        </p:attrNameLst>
                                      </p:cBhvr>
                                      <p:tavLst>
                                        <p:tav tm="0">
                                          <p:val>
                                            <p:strVal val="ppt_h"/>
                                          </p:val>
                                        </p:tav>
                                        <p:tav tm="100000">
                                          <p:val>
                                            <p:strVal val="ppt_h"/>
                                          </p:val>
                                        </p:tav>
                                      </p:tavLst>
                                    </p:anim>
                                    <p:set>
                                      <p:cBhvr>
                                        <p:cTn id="8" dur="1" fill="hold">
                                          <p:stCondLst>
                                            <p:cond delay="499"/>
                                          </p:stCondLst>
                                        </p:cTn>
                                        <p:tgtEl>
                                          <p:spTgt spid="28683"/>
                                        </p:tgtEl>
                                        <p:attrNameLst>
                                          <p:attrName>style.visibility</p:attrName>
                                        </p:attrNameLst>
                                      </p:cBhvr>
                                      <p:to>
                                        <p:strVal val="hidden"/>
                                      </p:to>
                                    </p:set>
                                  </p:childTnLst>
                                </p:cTn>
                              </p:par>
                            </p:childTnLst>
                          </p:cTn>
                        </p:par>
                      </p:childTnLst>
                    </p:cTn>
                  </p:par>
                </p:childTnLst>
              </p:cTn>
              <p:nextCondLst>
                <p:cond evt="onClick" delay="0">
                  <p:tgtEl>
                    <p:spTgt spid="28683"/>
                  </p:tgtEl>
                </p:cond>
              </p:nextCondLst>
            </p:seq>
          </p:childTnLst>
        </p:cTn>
      </p:par>
    </p:tnLst>
    <p:bldLst>
      <p:bldP spid="286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0"/>
            <a:ext cx="523875" cy="2381250"/>
          </a:xfrm>
          <a:prstGeom prst="rect">
            <a:avLst/>
          </a:prstGeom>
          <a:noFill/>
          <a:ln w="9525">
            <a:noFill/>
            <a:miter lim="800000"/>
            <a:headEnd/>
            <a:tailEnd/>
          </a:ln>
        </p:spPr>
      </p:pic>
      <p:pic>
        <p:nvPicPr>
          <p:cNvPr id="10243" name="Picture 3"/>
          <p:cNvPicPr>
            <a:picLocks noChangeAspect="1" noChangeArrowheads="1"/>
          </p:cNvPicPr>
          <p:nvPr/>
        </p:nvPicPr>
        <p:blipFill>
          <a:blip r:embed="rId2" cstate="print"/>
          <a:srcRect/>
          <a:stretch>
            <a:fillRect/>
          </a:stretch>
        </p:blipFill>
        <p:spPr bwMode="auto">
          <a:xfrm>
            <a:off x="0" y="2349500"/>
            <a:ext cx="523875" cy="2381250"/>
          </a:xfrm>
          <a:prstGeom prst="rect">
            <a:avLst/>
          </a:prstGeom>
          <a:noFill/>
          <a:ln w="9525">
            <a:noFill/>
            <a:miter lim="800000"/>
            <a:headEnd/>
            <a:tailEnd/>
          </a:ln>
        </p:spPr>
      </p:pic>
      <p:pic>
        <p:nvPicPr>
          <p:cNvPr id="10244" name="Picture 4"/>
          <p:cNvPicPr>
            <a:picLocks noChangeAspect="1" noChangeArrowheads="1"/>
          </p:cNvPicPr>
          <p:nvPr/>
        </p:nvPicPr>
        <p:blipFill>
          <a:blip r:embed="rId2" cstate="print"/>
          <a:srcRect/>
          <a:stretch>
            <a:fillRect/>
          </a:stretch>
        </p:blipFill>
        <p:spPr bwMode="auto">
          <a:xfrm>
            <a:off x="0" y="4724400"/>
            <a:ext cx="523875" cy="2381250"/>
          </a:xfrm>
          <a:prstGeom prst="rect">
            <a:avLst/>
          </a:prstGeom>
          <a:noFill/>
          <a:ln w="9525">
            <a:noFill/>
            <a:miter lim="800000"/>
            <a:headEnd/>
            <a:tailEnd/>
          </a:ln>
        </p:spPr>
      </p:pic>
      <p:sp>
        <p:nvSpPr>
          <p:cNvPr id="29701" name="AutoShape 5"/>
          <p:cNvSpPr>
            <a:spLocks noChangeArrowheads="1"/>
          </p:cNvSpPr>
          <p:nvPr/>
        </p:nvSpPr>
        <p:spPr bwMode="auto">
          <a:xfrm>
            <a:off x="539750" y="260350"/>
            <a:ext cx="8353425" cy="1584325"/>
          </a:xfrm>
          <a:prstGeom prst="ribbon">
            <a:avLst>
              <a:gd name="adj1" fmla="val 33333"/>
              <a:gd name="adj2" fmla="val 70352"/>
            </a:avLst>
          </a:prstGeom>
          <a:gradFill rotWithShape="1">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5400000" scaled="1"/>
          </a:gradFill>
          <a:ln w="9525">
            <a:solidFill>
              <a:schemeClr val="tx1"/>
            </a:solidFill>
            <a:round/>
            <a:headEnd/>
            <a:tailEnd/>
          </a:ln>
          <a:effectLst/>
        </p:spPr>
        <p:txBody>
          <a:bodyPr wrap="none" anchor="ctr"/>
          <a:lstStyle/>
          <a:p>
            <a:pPr algn="ctr">
              <a:defRPr/>
            </a:pPr>
            <a:r>
              <a:rPr lang="uk-UA" sz="2400" b="1" i="1">
                <a:solidFill>
                  <a:srgbClr val="FF0000"/>
                </a:solidFill>
                <a:effectLst>
                  <a:outerShdw blurRad="38100" dist="38100" dir="2700000" algn="tl">
                    <a:srgbClr val="000000"/>
                  </a:outerShdw>
                </a:effectLst>
                <a:latin typeface="Bookman Old Style" pitchFamily="18" charset="0"/>
              </a:rPr>
              <a:t>Який твір Шевченка відкриває </a:t>
            </a:r>
          </a:p>
          <a:p>
            <a:pPr algn="ctr">
              <a:defRPr/>
            </a:pPr>
            <a:r>
              <a:rPr lang="uk-UA" sz="2400" b="1" i="1">
                <a:solidFill>
                  <a:srgbClr val="FF0000"/>
                </a:solidFill>
                <a:effectLst>
                  <a:outerShdw blurRad="38100" dist="38100" dir="2700000" algn="tl">
                    <a:srgbClr val="000000"/>
                  </a:outerShdw>
                </a:effectLst>
                <a:latin typeface="Bookman Old Style" pitchFamily="18" charset="0"/>
              </a:rPr>
              <a:t>перше видання “Кобзаря”?</a:t>
            </a:r>
            <a:endParaRPr lang="ru-RU" sz="2400" b="1" i="1">
              <a:solidFill>
                <a:srgbClr val="FF0000"/>
              </a:solidFill>
              <a:effectLst>
                <a:outerShdw blurRad="38100" dist="38100" dir="2700000" algn="tl">
                  <a:srgbClr val="000000"/>
                </a:outerShdw>
              </a:effectLst>
              <a:latin typeface="Bookman Old Style" pitchFamily="18" charset="0"/>
            </a:endParaRPr>
          </a:p>
        </p:txBody>
      </p:sp>
      <p:sp>
        <p:nvSpPr>
          <p:cNvPr id="29702" name="AutoShape 6"/>
          <p:cNvSpPr>
            <a:spLocks noChangeArrowheads="1"/>
          </p:cNvSpPr>
          <p:nvPr/>
        </p:nvSpPr>
        <p:spPr bwMode="auto">
          <a:xfrm>
            <a:off x="1116013" y="2565400"/>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а) “Причинна”</a:t>
            </a:r>
            <a:endParaRPr lang="ru-RU"/>
          </a:p>
        </p:txBody>
      </p:sp>
      <p:sp>
        <p:nvSpPr>
          <p:cNvPr id="29703" name="AutoShape 7"/>
          <p:cNvSpPr>
            <a:spLocks noChangeArrowheads="1"/>
          </p:cNvSpPr>
          <p:nvPr/>
        </p:nvSpPr>
        <p:spPr bwMode="auto">
          <a:xfrm>
            <a:off x="1187450" y="4724400"/>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б) “Думи мої, думи”</a:t>
            </a:r>
            <a:endParaRPr lang="ru-RU"/>
          </a:p>
        </p:txBody>
      </p:sp>
      <p:sp>
        <p:nvSpPr>
          <p:cNvPr id="29704" name="AutoShape 8"/>
          <p:cNvSpPr>
            <a:spLocks noChangeArrowheads="1"/>
          </p:cNvSpPr>
          <p:nvPr/>
        </p:nvSpPr>
        <p:spPr bwMode="auto">
          <a:xfrm>
            <a:off x="5867400" y="4581525"/>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г) “Катерина”</a:t>
            </a:r>
            <a:endParaRPr lang="ru-RU"/>
          </a:p>
        </p:txBody>
      </p:sp>
      <p:sp>
        <p:nvSpPr>
          <p:cNvPr id="29705" name="AutoShape 9"/>
          <p:cNvSpPr>
            <a:spLocks noChangeArrowheads="1"/>
          </p:cNvSpPr>
          <p:nvPr/>
        </p:nvSpPr>
        <p:spPr bwMode="auto">
          <a:xfrm>
            <a:off x="5867400" y="2420938"/>
            <a:ext cx="2663825" cy="1800225"/>
          </a:xfrm>
          <a:prstGeom prst="flowChartDocumen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uk-UA"/>
              <a:t>в) “Тополя”</a:t>
            </a:r>
            <a:endParaRPr lang="ru-RU"/>
          </a:p>
        </p:txBody>
      </p:sp>
      <p:sp>
        <p:nvSpPr>
          <p:cNvPr id="10250" name="WordArt 28" descr="lines5"/>
          <p:cNvSpPr>
            <a:spLocks noChangeArrowheads="1" noChangeShapeType="1" noTextEdit="1"/>
          </p:cNvSpPr>
          <p:nvPr/>
        </p:nvSpPr>
        <p:spPr bwMode="auto">
          <a:xfrm>
            <a:off x="3203575" y="6453188"/>
            <a:ext cx="3168650" cy="215900"/>
          </a:xfrm>
          <a:prstGeom prst="rect">
            <a:avLst/>
          </a:prstGeom>
        </p:spPr>
        <p:txBody>
          <a:bodyPr wrap="none" fromWordArt="1">
            <a:prstTxWarp prst="textPlain">
              <a:avLst>
                <a:gd name="adj" fmla="val 50000"/>
              </a:avLst>
            </a:prstTxWarp>
          </a:bodyPr>
          <a:lstStyle/>
          <a:p>
            <a:pPr algn="ctr"/>
            <a:r>
              <a:rPr lang="ru-RU" sz="800" b="1" i="1" kern="10" normalizeH="1">
                <a:ln w="3175">
                  <a:solidFill>
                    <a:schemeClr val="tx1"/>
                  </a:solidFill>
                  <a:round/>
                  <a:headEnd/>
                  <a:tailEnd/>
                </a:ln>
                <a:blipFill dpi="0" rotWithShape="0">
                  <a:blip r:embed="rId3"/>
                  <a:srcRect/>
                  <a:stretch>
                    <a:fillRect/>
                  </a:stretch>
                </a:blipFill>
                <a:effectLst>
                  <a:prstShdw prst="shdw13" dist="53882" dir="13500000">
                    <a:srgbClr val="C0C0C0">
                      <a:alpha val="50000"/>
                    </a:srgbClr>
                  </a:prstShdw>
                </a:effectLst>
                <a:latin typeface="Cambria"/>
              </a:rPr>
              <a:t>наступне питання</a:t>
            </a:r>
          </a:p>
        </p:txBody>
      </p:sp>
      <p:sp>
        <p:nvSpPr>
          <p:cNvPr id="29707" name="AutoShape 11"/>
          <p:cNvSpPr>
            <a:spLocks noChangeArrowheads="1"/>
          </p:cNvSpPr>
          <p:nvPr/>
        </p:nvSpPr>
        <p:spPr bwMode="auto">
          <a:xfrm>
            <a:off x="3924300" y="4076700"/>
            <a:ext cx="1800225" cy="720725"/>
          </a:xfrm>
          <a:prstGeom prst="flowChartTerminator">
            <a:avLst/>
          </a:prstGeom>
          <a:solidFill>
            <a:schemeClr val="accent1"/>
          </a:solidFill>
          <a:ln w="9525">
            <a:solidFill>
              <a:schemeClr val="tx1"/>
            </a:solidFill>
            <a:miter lim="800000"/>
            <a:headEnd/>
            <a:tailEnd/>
          </a:ln>
          <a:effectLst/>
        </p:spPr>
        <p:txBody>
          <a:bodyPr wrap="none" anchor="ctr"/>
          <a:lstStyle/>
          <a:p>
            <a:pPr algn="ctr">
              <a:defRPr/>
            </a:pPr>
            <a:r>
              <a:rPr lang="uk-UA" sz="3600" b="1">
                <a:solidFill>
                  <a:srgbClr val="FF0000"/>
                </a:solidFill>
                <a:effectLst>
                  <a:outerShdw blurRad="38100" dist="38100" dir="2700000" algn="tl">
                    <a:srgbClr val="000000"/>
                  </a:outerShdw>
                </a:effectLst>
                <a:latin typeface="Century Gothic" pitchFamily="34" charset="0"/>
              </a:rPr>
              <a:t> Б  </a:t>
            </a:r>
            <a:endParaRPr lang="ru-RU" sz="3600" b="1">
              <a:solidFill>
                <a:srgbClr val="FF0000"/>
              </a:solidFill>
              <a:effectLst>
                <a:outerShdw blurRad="38100" dist="38100" dir="2700000" algn="tl">
                  <a:srgbClr val="000000"/>
                </a:outerShdw>
              </a:effectLst>
              <a:latin typeface="Century Gothic" pitchFamily="34" charset="0"/>
            </a:endParaRPr>
          </a:p>
        </p:txBody>
      </p:sp>
      <p:sp>
        <p:nvSpPr>
          <p:cNvPr id="29708" name="AutoShape 12"/>
          <p:cNvSpPr>
            <a:spLocks noChangeArrowheads="1"/>
          </p:cNvSpPr>
          <p:nvPr/>
        </p:nvSpPr>
        <p:spPr bwMode="auto">
          <a:xfrm>
            <a:off x="3924300" y="4076700"/>
            <a:ext cx="1800225" cy="720725"/>
          </a:xfrm>
          <a:prstGeom prst="flowChartTerminator">
            <a:avLst/>
          </a:prstGeom>
          <a:solidFill>
            <a:schemeClr val="accent1"/>
          </a:solidFill>
          <a:ln w="9525">
            <a:solidFill>
              <a:schemeClr val="tx1"/>
            </a:solidFill>
            <a:miter lim="800000"/>
            <a:headEnd/>
            <a:tailEnd/>
          </a:ln>
        </p:spPr>
        <p:txBody>
          <a:bodyPr wrap="none" anchor="ctr"/>
          <a:lstStyle/>
          <a:p>
            <a:pPr algn="ctr"/>
            <a:r>
              <a:rPr lang="uk-UA"/>
              <a:t>Правильна </a:t>
            </a:r>
          </a:p>
          <a:p>
            <a:pPr algn="ctr"/>
            <a:r>
              <a:rPr lang="uk-UA"/>
              <a:t>відповідь</a:t>
            </a:r>
            <a:endParaRPr lang="ru-RU"/>
          </a:p>
        </p:txBody>
      </p:sp>
      <p:sp>
        <p:nvSpPr>
          <p:cNvPr id="10253" name="WordArt 28" descr="lines5"/>
          <p:cNvSpPr>
            <a:spLocks noChangeArrowheads="1" noChangeShapeType="1" noTextEdit="1"/>
          </p:cNvSpPr>
          <p:nvPr/>
        </p:nvSpPr>
        <p:spPr bwMode="auto">
          <a:xfrm>
            <a:off x="4427538" y="115888"/>
            <a:ext cx="576262" cy="504825"/>
          </a:xfrm>
          <a:prstGeom prst="rect">
            <a:avLst/>
          </a:prstGeom>
        </p:spPr>
        <p:txBody>
          <a:bodyPr wrap="none" fromWordArt="1">
            <a:prstTxWarp prst="textPlain">
              <a:avLst>
                <a:gd name="adj" fmla="val 50000"/>
              </a:avLst>
            </a:prstTxWarp>
          </a:bodyPr>
          <a:lstStyle/>
          <a:p>
            <a:pPr algn="ctr"/>
            <a:r>
              <a:rPr lang="ru-RU" sz="3600" b="1" kern="10" normalizeH="1">
                <a:ln w="19050">
                  <a:solidFill>
                    <a:schemeClr val="tx1"/>
                  </a:solidFill>
                  <a:round/>
                  <a:headEnd/>
                  <a:tailEnd/>
                </a:ln>
                <a:blipFill dpi="0" rotWithShape="0">
                  <a:blip r:embed="rId3"/>
                  <a:srcRect/>
                  <a:stretch>
                    <a:fillRect/>
                  </a:stretch>
                </a:blipFill>
                <a:effectLst>
                  <a:prstShdw prst="shdw13" dist="53882" dir="13500000">
                    <a:srgbClr val="C0C0C0">
                      <a:alpha val="50000"/>
                    </a:srgbClr>
                  </a:prstShdw>
                </a:effectLst>
                <a:latin typeface="Arial"/>
                <a:cs typeface="Arial"/>
              </a:rPr>
              <a:t>6</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708"/>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500"/>
                                        <p:tgtEl>
                                          <p:spTgt spid="29708"/>
                                        </p:tgtEl>
                                        <p:attrNameLst>
                                          <p:attrName>ppt_w</p:attrName>
                                        </p:attrNameLst>
                                      </p:cBhvr>
                                      <p:tavLst>
                                        <p:tav tm="0">
                                          <p:val>
                                            <p:strVal val="ppt_w"/>
                                          </p:val>
                                        </p:tav>
                                        <p:tav tm="100000">
                                          <p:val>
                                            <p:fltVal val="0"/>
                                          </p:val>
                                        </p:tav>
                                      </p:tavLst>
                                    </p:anim>
                                    <p:anim calcmode="lin" valueType="num">
                                      <p:cBhvr>
                                        <p:cTn id="7" dur="500"/>
                                        <p:tgtEl>
                                          <p:spTgt spid="29708"/>
                                        </p:tgtEl>
                                        <p:attrNameLst>
                                          <p:attrName>ppt_h</p:attrName>
                                        </p:attrNameLst>
                                      </p:cBhvr>
                                      <p:tavLst>
                                        <p:tav tm="0">
                                          <p:val>
                                            <p:strVal val="ppt_h"/>
                                          </p:val>
                                        </p:tav>
                                        <p:tav tm="100000">
                                          <p:val>
                                            <p:strVal val="ppt_h"/>
                                          </p:val>
                                        </p:tav>
                                      </p:tavLst>
                                    </p:anim>
                                    <p:set>
                                      <p:cBhvr>
                                        <p:cTn id="8" dur="1" fill="hold">
                                          <p:stCondLst>
                                            <p:cond delay="499"/>
                                          </p:stCondLst>
                                        </p:cTn>
                                        <p:tgtEl>
                                          <p:spTgt spid="29708"/>
                                        </p:tgtEl>
                                        <p:attrNameLst>
                                          <p:attrName>style.visibility</p:attrName>
                                        </p:attrNameLst>
                                      </p:cBhvr>
                                      <p:to>
                                        <p:strVal val="hidden"/>
                                      </p:to>
                                    </p:set>
                                  </p:childTnLst>
                                </p:cTn>
                              </p:par>
                            </p:childTnLst>
                          </p:cTn>
                        </p:par>
                      </p:childTnLst>
                    </p:cTn>
                  </p:par>
                </p:childTnLst>
              </p:cTn>
              <p:nextCondLst>
                <p:cond evt="onClick" delay="0">
                  <p:tgtEl>
                    <p:spTgt spid="29708"/>
                  </p:tgtEl>
                </p:cond>
              </p:nextCondLst>
            </p:seq>
          </p:childTnLst>
        </p:cTn>
      </p:par>
    </p:tnLst>
    <p:bldLst>
      <p:bldP spid="29708" grpId="0" animBg="1"/>
    </p:bld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478</TotalTime>
  <Words>1137</Words>
  <Application>Microsoft Office PowerPoint</Application>
  <PresentationFormat>Экран (4:3)</PresentationFormat>
  <Paragraphs>318</Paragraphs>
  <Slides>50</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50</vt:i4>
      </vt:variant>
    </vt:vector>
  </HeadingPairs>
  <TitlesOfParts>
    <vt:vector size="59" baseType="lpstr">
      <vt:lpstr>Arial</vt:lpstr>
      <vt:lpstr>Calibri</vt:lpstr>
      <vt:lpstr>Monotype Corsiva</vt:lpstr>
      <vt:lpstr>Bookman Old Style</vt:lpstr>
      <vt:lpstr>Century Schoolbook</vt:lpstr>
      <vt:lpstr>Brush Script MT</vt:lpstr>
      <vt:lpstr>Century Gothic</vt:lpstr>
      <vt:lpstr>Forte</vt:lpstr>
      <vt:lpstr>Оформление по умолчанию</vt:lpstr>
      <vt:lpstr>І мене в сім'ї великій, В сім'ї вольній, новій, Не забудьте пом'янути Незлим тихим словом.</vt:lpstr>
      <vt:lpstr>Стислий опис гри</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Умови 2 раунду. Кожному з 6 гравців пропонується запитання з 6 різних тем життя і творчості Тараса Григоровича</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Умови 3 раунду. Два півфіналісти за три хвилини написати, які події в житті Шевченка відбулися у вказані роки</vt:lpstr>
      <vt:lpstr>За три хвилини написати, які події в житті Шевченка відбулися у вказані роки. </vt:lpstr>
      <vt:lpstr>Слайд 50</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 мене в сім'ї великій, В сім'ї вольній, новій, Не забудьте пом'янути Незлим тихим словом.</dc:title>
  <dc:creator>User</dc:creator>
  <cp:lastModifiedBy>admin</cp:lastModifiedBy>
  <cp:revision>67</cp:revision>
  <dcterms:created xsi:type="dcterms:W3CDTF">2009-03-14T13:09:47Z</dcterms:created>
  <dcterms:modified xsi:type="dcterms:W3CDTF">2013-04-12T15:57:59Z</dcterms:modified>
</cp:coreProperties>
</file>